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7"/>
  </p:notesMasterIdLst>
  <p:sldIdLst>
    <p:sldId id="256" r:id="rId2"/>
    <p:sldId id="301" r:id="rId3"/>
    <p:sldId id="303" r:id="rId4"/>
    <p:sldId id="304" r:id="rId5"/>
    <p:sldId id="305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310" r:id="rId14"/>
    <p:sldId id="306" r:id="rId15"/>
    <p:sldId id="307" r:id="rId16"/>
    <p:sldId id="309" r:id="rId17"/>
    <p:sldId id="308" r:id="rId18"/>
    <p:sldId id="311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63" r:id="rId31"/>
    <p:sldId id="298" r:id="rId32"/>
    <p:sldId id="299" r:id="rId33"/>
    <p:sldId id="300" r:id="rId34"/>
    <p:sldId id="280" r:id="rId35"/>
    <p:sldId id="29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leshchandra Pikle" initials="NP" lastIdx="1" clrIdx="0">
    <p:extLst>
      <p:ext uri="{19B8F6BF-5375-455C-9EA6-DF929625EA0E}">
        <p15:presenceInfo xmlns:p15="http://schemas.microsoft.com/office/powerpoint/2012/main" userId="3bf361f7066e51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96" autoAdjust="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E35253-B5BB-43F7-A8A5-EF973F14488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F485F28-DF93-4155-B19A-CB99DD63C8A3}">
      <dgm:prSet phldrT="[Text]" custT="1"/>
      <dgm:spPr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Clock</a:t>
          </a:r>
        </a:p>
        <a:p>
          <a:r>
            <a:rPr lang="en-IN" sz="1400" b="1" dirty="0">
              <a:solidFill>
                <a:schemeClr val="tx1"/>
              </a:solidFill>
            </a:rPr>
            <a:t>Frequency</a:t>
          </a:r>
        </a:p>
      </dgm:t>
    </dgm:pt>
    <dgm:pt modelId="{421C59D9-A54C-45E6-B57F-8A567F076AA3}" type="parTrans" cxnId="{8D0BEEB1-B0DA-4A25-B74F-AAAD83670D47}">
      <dgm:prSet/>
      <dgm:spPr/>
      <dgm:t>
        <a:bodyPr/>
        <a:lstStyle/>
        <a:p>
          <a:endParaRPr lang="en-IN"/>
        </a:p>
      </dgm:t>
    </dgm:pt>
    <dgm:pt modelId="{1D49000E-3D5B-4D77-AB76-B5187F3EB541}" type="sibTrans" cxnId="{8D0BEEB1-B0DA-4A25-B74F-AAAD83670D47}">
      <dgm:prSet/>
      <dgm:spPr>
        <a:gradFill flip="none" rotWithShape="0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Pipeline</a:t>
          </a:r>
        </a:p>
      </dgm:t>
    </dgm:pt>
    <dgm:pt modelId="{37D10AA9-4079-4BE5-8218-E909116E451B}">
      <dgm:prSet phldrT="[Text]" custT="1"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Cache</a:t>
          </a:r>
        </a:p>
      </dgm:t>
    </dgm:pt>
    <dgm:pt modelId="{DDBD5385-7F76-404C-8974-405BBB81CC91}" type="parTrans" cxnId="{9BB9D684-4CB3-496E-B917-E513DC4A35AD}">
      <dgm:prSet/>
      <dgm:spPr/>
      <dgm:t>
        <a:bodyPr/>
        <a:lstStyle/>
        <a:p>
          <a:endParaRPr lang="en-IN"/>
        </a:p>
      </dgm:t>
    </dgm:pt>
    <dgm:pt modelId="{D9E97426-4D72-4191-8567-044A04823CA8}" type="sibTrans" cxnId="{9BB9D684-4CB3-496E-B917-E513DC4A35AD}">
      <dgm:prSet/>
      <dgm:spPr>
        <a:gradFill flip="none" rotWithShape="0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RAM</a:t>
          </a:r>
        </a:p>
      </dgm:t>
    </dgm:pt>
    <dgm:pt modelId="{B8D535FD-0B3D-45EA-99D1-5E1E1732FE55}">
      <dgm:prSet phldrT="[Text]" custT="1"/>
      <dgm:spPr>
        <a:gradFill flip="none" rotWithShape="0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Transistors</a:t>
          </a:r>
        </a:p>
      </dgm:t>
    </dgm:pt>
    <dgm:pt modelId="{8F212081-9A6E-4325-8319-4C188FCB834E}" type="parTrans" cxnId="{3D73D532-7E2B-46B8-B858-B262F137A48D}">
      <dgm:prSet/>
      <dgm:spPr/>
      <dgm:t>
        <a:bodyPr/>
        <a:lstStyle/>
        <a:p>
          <a:endParaRPr lang="en-IN"/>
        </a:p>
      </dgm:t>
    </dgm:pt>
    <dgm:pt modelId="{7E54F2D8-B1CA-40D5-A6CA-D13F77753AE3}" type="sibTrans" cxnId="{3D73D532-7E2B-46B8-B858-B262F137A48D}">
      <dgm:prSet/>
      <dgm:spPr>
        <a:gradFill flip="none" rotWithShape="0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Multicore</a:t>
          </a:r>
        </a:p>
      </dgm:t>
    </dgm:pt>
    <dgm:pt modelId="{657CD79C-FED7-45C3-B626-0A00F479AC51}" type="pres">
      <dgm:prSet presAssocID="{15E35253-B5BB-43F7-A8A5-EF973F144880}" presName="Name0" presStyleCnt="0">
        <dgm:presLayoutVars>
          <dgm:chMax/>
          <dgm:chPref/>
          <dgm:dir/>
          <dgm:animLvl val="lvl"/>
        </dgm:presLayoutVars>
      </dgm:prSet>
      <dgm:spPr/>
    </dgm:pt>
    <dgm:pt modelId="{4B5A5B0B-0144-47E8-B32F-9BF41791D763}" type="pres">
      <dgm:prSet presAssocID="{DF485F28-DF93-4155-B19A-CB99DD63C8A3}" presName="composite" presStyleCnt="0"/>
      <dgm:spPr/>
    </dgm:pt>
    <dgm:pt modelId="{0854EB79-02F6-40B0-B1FC-EDC2BAF0D575}" type="pres">
      <dgm:prSet presAssocID="{DF485F28-DF93-4155-B19A-CB99DD63C8A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5EA1033F-57C5-45F9-A2DD-2B7BB68BF35D}" type="pres">
      <dgm:prSet presAssocID="{DF485F28-DF93-4155-B19A-CB99DD63C8A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502FFBD-F711-4819-B399-6F1D726B879A}" type="pres">
      <dgm:prSet presAssocID="{DF485F28-DF93-4155-B19A-CB99DD63C8A3}" presName="BalanceSpacing" presStyleCnt="0"/>
      <dgm:spPr/>
    </dgm:pt>
    <dgm:pt modelId="{DF7AC8AD-4E80-457B-87CD-4EA920450335}" type="pres">
      <dgm:prSet presAssocID="{DF485F28-DF93-4155-B19A-CB99DD63C8A3}" presName="BalanceSpacing1" presStyleCnt="0"/>
      <dgm:spPr/>
    </dgm:pt>
    <dgm:pt modelId="{9FE4F5E5-EB09-419F-A730-AC34AC7FA517}" type="pres">
      <dgm:prSet presAssocID="{1D49000E-3D5B-4D77-AB76-B5187F3EB541}" presName="Accent1Text" presStyleLbl="node1" presStyleIdx="1" presStyleCnt="6"/>
      <dgm:spPr/>
    </dgm:pt>
    <dgm:pt modelId="{5D943CE0-9F49-4359-A164-9E77D67FB0AC}" type="pres">
      <dgm:prSet presAssocID="{1D49000E-3D5B-4D77-AB76-B5187F3EB541}" presName="spaceBetweenRectangles" presStyleCnt="0"/>
      <dgm:spPr/>
    </dgm:pt>
    <dgm:pt modelId="{DCF39CF4-7A3D-4A33-BD0B-5527FB7D3CD9}" type="pres">
      <dgm:prSet presAssocID="{37D10AA9-4079-4BE5-8218-E909116E451B}" presName="composite" presStyleCnt="0"/>
      <dgm:spPr/>
    </dgm:pt>
    <dgm:pt modelId="{7653B586-34B8-4C1B-9BB2-E8B2F3EEBC37}" type="pres">
      <dgm:prSet presAssocID="{37D10AA9-4079-4BE5-8218-E909116E451B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49772CED-7DCD-4342-BEDB-681C12584308}" type="pres">
      <dgm:prSet presAssocID="{37D10AA9-4079-4BE5-8218-E909116E451B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199DC98-478D-4C02-8362-148781E505BE}" type="pres">
      <dgm:prSet presAssocID="{37D10AA9-4079-4BE5-8218-E909116E451B}" presName="BalanceSpacing" presStyleCnt="0"/>
      <dgm:spPr/>
    </dgm:pt>
    <dgm:pt modelId="{B72BEDCE-615A-4142-BECA-29B629EFFDC1}" type="pres">
      <dgm:prSet presAssocID="{37D10AA9-4079-4BE5-8218-E909116E451B}" presName="BalanceSpacing1" presStyleCnt="0"/>
      <dgm:spPr/>
    </dgm:pt>
    <dgm:pt modelId="{1D3A5E76-31B0-4671-9C13-9D5C75CB98B4}" type="pres">
      <dgm:prSet presAssocID="{D9E97426-4D72-4191-8567-044A04823CA8}" presName="Accent1Text" presStyleLbl="node1" presStyleIdx="3" presStyleCnt="6"/>
      <dgm:spPr/>
    </dgm:pt>
    <dgm:pt modelId="{9055D2AC-C311-4F32-A264-0416B794B19A}" type="pres">
      <dgm:prSet presAssocID="{D9E97426-4D72-4191-8567-044A04823CA8}" presName="spaceBetweenRectangles" presStyleCnt="0"/>
      <dgm:spPr/>
    </dgm:pt>
    <dgm:pt modelId="{4CF5D363-FD42-4549-BDC7-E14605D3AB35}" type="pres">
      <dgm:prSet presAssocID="{B8D535FD-0B3D-45EA-99D1-5E1E1732FE55}" presName="composite" presStyleCnt="0"/>
      <dgm:spPr/>
    </dgm:pt>
    <dgm:pt modelId="{E40354BA-2D0F-4E30-B6C2-A2C9A6ED1647}" type="pres">
      <dgm:prSet presAssocID="{B8D535FD-0B3D-45EA-99D1-5E1E1732FE5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6C545AE-4139-493C-86CC-2BC10539C263}" type="pres">
      <dgm:prSet presAssocID="{B8D535FD-0B3D-45EA-99D1-5E1E1732FE5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B3BD42B-C7A5-4F7B-8181-1F9F09D15B42}" type="pres">
      <dgm:prSet presAssocID="{B8D535FD-0B3D-45EA-99D1-5E1E1732FE55}" presName="BalanceSpacing" presStyleCnt="0"/>
      <dgm:spPr/>
    </dgm:pt>
    <dgm:pt modelId="{A940B1A6-F116-469C-99BC-D52850C54E2D}" type="pres">
      <dgm:prSet presAssocID="{B8D535FD-0B3D-45EA-99D1-5E1E1732FE55}" presName="BalanceSpacing1" presStyleCnt="0"/>
      <dgm:spPr/>
    </dgm:pt>
    <dgm:pt modelId="{490A990B-5533-4D32-8F01-DCE55FE43616}" type="pres">
      <dgm:prSet presAssocID="{7E54F2D8-B1CA-40D5-A6CA-D13F77753AE3}" presName="Accent1Text" presStyleLbl="node1" presStyleIdx="5" presStyleCnt="6"/>
      <dgm:spPr/>
    </dgm:pt>
  </dgm:ptLst>
  <dgm:cxnLst>
    <dgm:cxn modelId="{3D73D532-7E2B-46B8-B858-B262F137A48D}" srcId="{15E35253-B5BB-43F7-A8A5-EF973F144880}" destId="{B8D535FD-0B3D-45EA-99D1-5E1E1732FE55}" srcOrd="2" destOrd="0" parTransId="{8F212081-9A6E-4325-8319-4C188FCB834E}" sibTransId="{7E54F2D8-B1CA-40D5-A6CA-D13F77753AE3}"/>
    <dgm:cxn modelId="{A436753E-E7C6-40AA-B46B-1DF86FC282CA}" type="presOf" srcId="{D9E97426-4D72-4191-8567-044A04823CA8}" destId="{1D3A5E76-31B0-4671-9C13-9D5C75CB98B4}" srcOrd="0" destOrd="0" presId="urn:microsoft.com/office/officeart/2008/layout/AlternatingHexagons"/>
    <dgm:cxn modelId="{F0C56656-781C-482A-A6CA-C4F61C589ABB}" type="presOf" srcId="{7E54F2D8-B1CA-40D5-A6CA-D13F77753AE3}" destId="{490A990B-5533-4D32-8F01-DCE55FE43616}" srcOrd="0" destOrd="0" presId="urn:microsoft.com/office/officeart/2008/layout/AlternatingHexagons"/>
    <dgm:cxn modelId="{02EFCC7A-5F02-4BEC-A0BC-E40D48092255}" type="presOf" srcId="{B8D535FD-0B3D-45EA-99D1-5E1E1732FE55}" destId="{E40354BA-2D0F-4E30-B6C2-A2C9A6ED1647}" srcOrd="0" destOrd="0" presId="urn:microsoft.com/office/officeart/2008/layout/AlternatingHexagons"/>
    <dgm:cxn modelId="{9BB9D684-4CB3-496E-B917-E513DC4A35AD}" srcId="{15E35253-B5BB-43F7-A8A5-EF973F144880}" destId="{37D10AA9-4079-4BE5-8218-E909116E451B}" srcOrd="1" destOrd="0" parTransId="{DDBD5385-7F76-404C-8974-405BBB81CC91}" sibTransId="{D9E97426-4D72-4191-8567-044A04823CA8}"/>
    <dgm:cxn modelId="{B8ADE497-0A12-4818-991A-9EBE1D2A4F31}" type="presOf" srcId="{DF485F28-DF93-4155-B19A-CB99DD63C8A3}" destId="{0854EB79-02F6-40B0-B1FC-EDC2BAF0D575}" srcOrd="0" destOrd="0" presId="urn:microsoft.com/office/officeart/2008/layout/AlternatingHexagons"/>
    <dgm:cxn modelId="{8D0BEEB1-B0DA-4A25-B74F-AAAD83670D47}" srcId="{15E35253-B5BB-43F7-A8A5-EF973F144880}" destId="{DF485F28-DF93-4155-B19A-CB99DD63C8A3}" srcOrd="0" destOrd="0" parTransId="{421C59D9-A54C-45E6-B57F-8A567F076AA3}" sibTransId="{1D49000E-3D5B-4D77-AB76-B5187F3EB541}"/>
    <dgm:cxn modelId="{7BBA7CD4-4E67-4195-AF23-7B72A3CE2EAA}" type="presOf" srcId="{15E35253-B5BB-43F7-A8A5-EF973F144880}" destId="{657CD79C-FED7-45C3-B626-0A00F479AC51}" srcOrd="0" destOrd="0" presId="urn:microsoft.com/office/officeart/2008/layout/AlternatingHexagons"/>
    <dgm:cxn modelId="{BEDE4AE6-2C15-4823-8D1F-06571DB2830C}" type="presOf" srcId="{37D10AA9-4079-4BE5-8218-E909116E451B}" destId="{7653B586-34B8-4C1B-9BB2-E8B2F3EEBC37}" srcOrd="0" destOrd="0" presId="urn:microsoft.com/office/officeart/2008/layout/AlternatingHexagons"/>
    <dgm:cxn modelId="{6D9A57EE-DBB5-4F00-8282-C17DC09C217D}" type="presOf" srcId="{1D49000E-3D5B-4D77-AB76-B5187F3EB541}" destId="{9FE4F5E5-EB09-419F-A730-AC34AC7FA517}" srcOrd="0" destOrd="0" presId="urn:microsoft.com/office/officeart/2008/layout/AlternatingHexagons"/>
    <dgm:cxn modelId="{2FA62E02-8EE0-4DB1-832C-4E604F0E26C6}" type="presParOf" srcId="{657CD79C-FED7-45C3-B626-0A00F479AC51}" destId="{4B5A5B0B-0144-47E8-B32F-9BF41791D763}" srcOrd="0" destOrd="0" presId="urn:microsoft.com/office/officeart/2008/layout/AlternatingHexagons"/>
    <dgm:cxn modelId="{898DB111-DFB9-4BE9-8D5D-7B3ED1260DEA}" type="presParOf" srcId="{4B5A5B0B-0144-47E8-B32F-9BF41791D763}" destId="{0854EB79-02F6-40B0-B1FC-EDC2BAF0D575}" srcOrd="0" destOrd="0" presId="urn:microsoft.com/office/officeart/2008/layout/AlternatingHexagons"/>
    <dgm:cxn modelId="{90E91FFC-56DE-432D-89C9-28F7E0661CBC}" type="presParOf" srcId="{4B5A5B0B-0144-47E8-B32F-9BF41791D763}" destId="{5EA1033F-57C5-45F9-A2DD-2B7BB68BF35D}" srcOrd="1" destOrd="0" presId="urn:microsoft.com/office/officeart/2008/layout/AlternatingHexagons"/>
    <dgm:cxn modelId="{4C68DB7E-5F2F-47AF-B104-F456B71AFE12}" type="presParOf" srcId="{4B5A5B0B-0144-47E8-B32F-9BF41791D763}" destId="{E502FFBD-F711-4819-B399-6F1D726B879A}" srcOrd="2" destOrd="0" presId="urn:microsoft.com/office/officeart/2008/layout/AlternatingHexagons"/>
    <dgm:cxn modelId="{54CE89ED-C534-413D-AA45-CB21568C5EC8}" type="presParOf" srcId="{4B5A5B0B-0144-47E8-B32F-9BF41791D763}" destId="{DF7AC8AD-4E80-457B-87CD-4EA920450335}" srcOrd="3" destOrd="0" presId="urn:microsoft.com/office/officeart/2008/layout/AlternatingHexagons"/>
    <dgm:cxn modelId="{C6BCBFF7-0933-4BF9-A201-AC67F0A4CA8E}" type="presParOf" srcId="{4B5A5B0B-0144-47E8-B32F-9BF41791D763}" destId="{9FE4F5E5-EB09-419F-A730-AC34AC7FA517}" srcOrd="4" destOrd="0" presId="urn:microsoft.com/office/officeart/2008/layout/AlternatingHexagons"/>
    <dgm:cxn modelId="{7FDF7904-82C1-4B86-8DB5-8EF868158F11}" type="presParOf" srcId="{657CD79C-FED7-45C3-B626-0A00F479AC51}" destId="{5D943CE0-9F49-4359-A164-9E77D67FB0AC}" srcOrd="1" destOrd="0" presId="urn:microsoft.com/office/officeart/2008/layout/AlternatingHexagons"/>
    <dgm:cxn modelId="{F627530F-B0BB-481E-91A0-9414F4E65795}" type="presParOf" srcId="{657CD79C-FED7-45C3-B626-0A00F479AC51}" destId="{DCF39CF4-7A3D-4A33-BD0B-5527FB7D3CD9}" srcOrd="2" destOrd="0" presId="urn:microsoft.com/office/officeart/2008/layout/AlternatingHexagons"/>
    <dgm:cxn modelId="{DA147945-2095-45D3-AC44-5C504684E34D}" type="presParOf" srcId="{DCF39CF4-7A3D-4A33-BD0B-5527FB7D3CD9}" destId="{7653B586-34B8-4C1B-9BB2-E8B2F3EEBC37}" srcOrd="0" destOrd="0" presId="urn:microsoft.com/office/officeart/2008/layout/AlternatingHexagons"/>
    <dgm:cxn modelId="{AEF2CF61-074F-4448-85D0-BB5058FAE8E2}" type="presParOf" srcId="{DCF39CF4-7A3D-4A33-BD0B-5527FB7D3CD9}" destId="{49772CED-7DCD-4342-BEDB-681C12584308}" srcOrd="1" destOrd="0" presId="urn:microsoft.com/office/officeart/2008/layout/AlternatingHexagons"/>
    <dgm:cxn modelId="{0926E623-CB8C-4C35-8944-08640F6FAF58}" type="presParOf" srcId="{DCF39CF4-7A3D-4A33-BD0B-5527FB7D3CD9}" destId="{4199DC98-478D-4C02-8362-148781E505BE}" srcOrd="2" destOrd="0" presId="urn:microsoft.com/office/officeart/2008/layout/AlternatingHexagons"/>
    <dgm:cxn modelId="{786D0D51-2EA7-4A05-BB44-AA0774FD0D5F}" type="presParOf" srcId="{DCF39CF4-7A3D-4A33-BD0B-5527FB7D3CD9}" destId="{B72BEDCE-615A-4142-BECA-29B629EFFDC1}" srcOrd="3" destOrd="0" presId="urn:microsoft.com/office/officeart/2008/layout/AlternatingHexagons"/>
    <dgm:cxn modelId="{EA550205-938F-4FD4-AB62-F444CD1976C7}" type="presParOf" srcId="{DCF39CF4-7A3D-4A33-BD0B-5527FB7D3CD9}" destId="{1D3A5E76-31B0-4671-9C13-9D5C75CB98B4}" srcOrd="4" destOrd="0" presId="urn:microsoft.com/office/officeart/2008/layout/AlternatingHexagons"/>
    <dgm:cxn modelId="{54628A96-8879-4C1E-929A-A428EEE77290}" type="presParOf" srcId="{657CD79C-FED7-45C3-B626-0A00F479AC51}" destId="{9055D2AC-C311-4F32-A264-0416B794B19A}" srcOrd="3" destOrd="0" presId="urn:microsoft.com/office/officeart/2008/layout/AlternatingHexagons"/>
    <dgm:cxn modelId="{B663930D-9F8F-4F6E-8F3C-CAD9159196BC}" type="presParOf" srcId="{657CD79C-FED7-45C3-B626-0A00F479AC51}" destId="{4CF5D363-FD42-4549-BDC7-E14605D3AB35}" srcOrd="4" destOrd="0" presId="urn:microsoft.com/office/officeart/2008/layout/AlternatingHexagons"/>
    <dgm:cxn modelId="{6398B73D-2DDC-4A32-A4BE-10F3B2089D03}" type="presParOf" srcId="{4CF5D363-FD42-4549-BDC7-E14605D3AB35}" destId="{E40354BA-2D0F-4E30-B6C2-A2C9A6ED1647}" srcOrd="0" destOrd="0" presId="urn:microsoft.com/office/officeart/2008/layout/AlternatingHexagons"/>
    <dgm:cxn modelId="{AD305133-2F06-458C-BFE4-16FA9204D020}" type="presParOf" srcId="{4CF5D363-FD42-4549-BDC7-E14605D3AB35}" destId="{C6C545AE-4139-493C-86CC-2BC10539C263}" srcOrd="1" destOrd="0" presId="urn:microsoft.com/office/officeart/2008/layout/AlternatingHexagons"/>
    <dgm:cxn modelId="{7C12A719-3852-47EE-8509-20E2AD78DBA9}" type="presParOf" srcId="{4CF5D363-FD42-4549-BDC7-E14605D3AB35}" destId="{4B3BD42B-C7A5-4F7B-8181-1F9F09D15B42}" srcOrd="2" destOrd="0" presId="urn:microsoft.com/office/officeart/2008/layout/AlternatingHexagons"/>
    <dgm:cxn modelId="{E78E6F0F-B655-4FC6-99A7-D9FC559F520B}" type="presParOf" srcId="{4CF5D363-FD42-4549-BDC7-E14605D3AB35}" destId="{A940B1A6-F116-469C-99BC-D52850C54E2D}" srcOrd="3" destOrd="0" presId="urn:microsoft.com/office/officeart/2008/layout/AlternatingHexagons"/>
    <dgm:cxn modelId="{4032CB14-C97B-4CED-A59A-5510E8191A50}" type="presParOf" srcId="{4CF5D363-FD42-4549-BDC7-E14605D3AB35}" destId="{490A990B-5533-4D32-8F01-DCE55FE4361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5E35253-B5BB-43F7-A8A5-EF973F14488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F485F28-DF93-4155-B19A-CB99DD63C8A3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Clock</a:t>
          </a:r>
        </a:p>
        <a:p>
          <a:r>
            <a:rPr lang="en-IN" sz="1400" b="1" dirty="0">
              <a:solidFill>
                <a:schemeClr val="tx1"/>
              </a:solidFill>
            </a:rPr>
            <a:t>Frequency</a:t>
          </a:r>
        </a:p>
      </dgm:t>
    </dgm:pt>
    <dgm:pt modelId="{421C59D9-A54C-45E6-B57F-8A567F076AA3}" type="parTrans" cxnId="{8D0BEEB1-B0DA-4A25-B74F-AAAD83670D47}">
      <dgm:prSet/>
      <dgm:spPr/>
      <dgm:t>
        <a:bodyPr/>
        <a:lstStyle/>
        <a:p>
          <a:endParaRPr lang="en-IN"/>
        </a:p>
      </dgm:t>
    </dgm:pt>
    <dgm:pt modelId="{1D49000E-3D5B-4D77-AB76-B5187F3EB541}" type="sibTrans" cxnId="{8D0BEEB1-B0DA-4A25-B74F-AAAD83670D47}">
      <dgm:prSet/>
      <dgm:spPr>
        <a:noFill/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Pipeline</a:t>
          </a:r>
        </a:p>
      </dgm:t>
    </dgm:pt>
    <dgm:pt modelId="{37D10AA9-4079-4BE5-8218-E909116E451B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Cache</a:t>
          </a:r>
        </a:p>
      </dgm:t>
    </dgm:pt>
    <dgm:pt modelId="{DDBD5385-7F76-404C-8974-405BBB81CC91}" type="parTrans" cxnId="{9BB9D684-4CB3-496E-B917-E513DC4A35AD}">
      <dgm:prSet/>
      <dgm:spPr/>
      <dgm:t>
        <a:bodyPr/>
        <a:lstStyle/>
        <a:p>
          <a:endParaRPr lang="en-IN"/>
        </a:p>
      </dgm:t>
    </dgm:pt>
    <dgm:pt modelId="{D9E97426-4D72-4191-8567-044A04823CA8}" type="sibTrans" cxnId="{9BB9D684-4CB3-496E-B917-E513DC4A35AD}">
      <dgm:prSet/>
      <dgm:spPr>
        <a:gradFill flip="none" rotWithShape="0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RAM</a:t>
          </a:r>
        </a:p>
      </dgm:t>
    </dgm:pt>
    <dgm:pt modelId="{B8D535FD-0B3D-45EA-99D1-5E1E1732FE55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Transistors</a:t>
          </a:r>
        </a:p>
      </dgm:t>
    </dgm:pt>
    <dgm:pt modelId="{8F212081-9A6E-4325-8319-4C188FCB834E}" type="parTrans" cxnId="{3D73D532-7E2B-46B8-B858-B262F137A48D}">
      <dgm:prSet/>
      <dgm:spPr/>
      <dgm:t>
        <a:bodyPr/>
        <a:lstStyle/>
        <a:p>
          <a:endParaRPr lang="en-IN"/>
        </a:p>
      </dgm:t>
    </dgm:pt>
    <dgm:pt modelId="{7E54F2D8-B1CA-40D5-A6CA-D13F77753AE3}" type="sibTrans" cxnId="{3D73D532-7E2B-46B8-B858-B262F137A48D}">
      <dgm:prSet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Multicore</a:t>
          </a:r>
        </a:p>
      </dgm:t>
    </dgm:pt>
    <dgm:pt modelId="{657CD79C-FED7-45C3-B626-0A00F479AC51}" type="pres">
      <dgm:prSet presAssocID="{15E35253-B5BB-43F7-A8A5-EF973F144880}" presName="Name0" presStyleCnt="0">
        <dgm:presLayoutVars>
          <dgm:chMax/>
          <dgm:chPref/>
          <dgm:dir/>
          <dgm:animLvl val="lvl"/>
        </dgm:presLayoutVars>
      </dgm:prSet>
      <dgm:spPr/>
    </dgm:pt>
    <dgm:pt modelId="{4B5A5B0B-0144-47E8-B32F-9BF41791D763}" type="pres">
      <dgm:prSet presAssocID="{DF485F28-DF93-4155-B19A-CB99DD63C8A3}" presName="composite" presStyleCnt="0"/>
      <dgm:spPr/>
    </dgm:pt>
    <dgm:pt modelId="{0854EB79-02F6-40B0-B1FC-EDC2BAF0D575}" type="pres">
      <dgm:prSet presAssocID="{DF485F28-DF93-4155-B19A-CB99DD63C8A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5EA1033F-57C5-45F9-A2DD-2B7BB68BF35D}" type="pres">
      <dgm:prSet presAssocID="{DF485F28-DF93-4155-B19A-CB99DD63C8A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502FFBD-F711-4819-B399-6F1D726B879A}" type="pres">
      <dgm:prSet presAssocID="{DF485F28-DF93-4155-B19A-CB99DD63C8A3}" presName="BalanceSpacing" presStyleCnt="0"/>
      <dgm:spPr/>
    </dgm:pt>
    <dgm:pt modelId="{DF7AC8AD-4E80-457B-87CD-4EA920450335}" type="pres">
      <dgm:prSet presAssocID="{DF485F28-DF93-4155-B19A-CB99DD63C8A3}" presName="BalanceSpacing1" presStyleCnt="0"/>
      <dgm:spPr/>
    </dgm:pt>
    <dgm:pt modelId="{9FE4F5E5-EB09-419F-A730-AC34AC7FA517}" type="pres">
      <dgm:prSet presAssocID="{1D49000E-3D5B-4D77-AB76-B5187F3EB541}" presName="Accent1Text" presStyleLbl="node1" presStyleIdx="1" presStyleCnt="6"/>
      <dgm:spPr/>
    </dgm:pt>
    <dgm:pt modelId="{5D943CE0-9F49-4359-A164-9E77D67FB0AC}" type="pres">
      <dgm:prSet presAssocID="{1D49000E-3D5B-4D77-AB76-B5187F3EB541}" presName="spaceBetweenRectangles" presStyleCnt="0"/>
      <dgm:spPr/>
    </dgm:pt>
    <dgm:pt modelId="{DCF39CF4-7A3D-4A33-BD0B-5527FB7D3CD9}" type="pres">
      <dgm:prSet presAssocID="{37D10AA9-4079-4BE5-8218-E909116E451B}" presName="composite" presStyleCnt="0"/>
      <dgm:spPr/>
    </dgm:pt>
    <dgm:pt modelId="{7653B586-34B8-4C1B-9BB2-E8B2F3EEBC37}" type="pres">
      <dgm:prSet presAssocID="{37D10AA9-4079-4BE5-8218-E909116E451B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49772CED-7DCD-4342-BEDB-681C12584308}" type="pres">
      <dgm:prSet presAssocID="{37D10AA9-4079-4BE5-8218-E909116E451B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199DC98-478D-4C02-8362-148781E505BE}" type="pres">
      <dgm:prSet presAssocID="{37D10AA9-4079-4BE5-8218-E909116E451B}" presName="BalanceSpacing" presStyleCnt="0"/>
      <dgm:spPr/>
    </dgm:pt>
    <dgm:pt modelId="{B72BEDCE-615A-4142-BECA-29B629EFFDC1}" type="pres">
      <dgm:prSet presAssocID="{37D10AA9-4079-4BE5-8218-E909116E451B}" presName="BalanceSpacing1" presStyleCnt="0"/>
      <dgm:spPr/>
    </dgm:pt>
    <dgm:pt modelId="{1D3A5E76-31B0-4671-9C13-9D5C75CB98B4}" type="pres">
      <dgm:prSet presAssocID="{D9E97426-4D72-4191-8567-044A04823CA8}" presName="Accent1Text" presStyleLbl="node1" presStyleIdx="3" presStyleCnt="6"/>
      <dgm:spPr/>
    </dgm:pt>
    <dgm:pt modelId="{9055D2AC-C311-4F32-A264-0416B794B19A}" type="pres">
      <dgm:prSet presAssocID="{D9E97426-4D72-4191-8567-044A04823CA8}" presName="spaceBetweenRectangles" presStyleCnt="0"/>
      <dgm:spPr/>
    </dgm:pt>
    <dgm:pt modelId="{4CF5D363-FD42-4549-BDC7-E14605D3AB35}" type="pres">
      <dgm:prSet presAssocID="{B8D535FD-0B3D-45EA-99D1-5E1E1732FE55}" presName="composite" presStyleCnt="0"/>
      <dgm:spPr/>
    </dgm:pt>
    <dgm:pt modelId="{E40354BA-2D0F-4E30-B6C2-A2C9A6ED1647}" type="pres">
      <dgm:prSet presAssocID="{B8D535FD-0B3D-45EA-99D1-5E1E1732FE5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6C545AE-4139-493C-86CC-2BC10539C263}" type="pres">
      <dgm:prSet presAssocID="{B8D535FD-0B3D-45EA-99D1-5E1E1732FE5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B3BD42B-C7A5-4F7B-8181-1F9F09D15B42}" type="pres">
      <dgm:prSet presAssocID="{B8D535FD-0B3D-45EA-99D1-5E1E1732FE55}" presName="BalanceSpacing" presStyleCnt="0"/>
      <dgm:spPr/>
    </dgm:pt>
    <dgm:pt modelId="{A940B1A6-F116-469C-99BC-D52850C54E2D}" type="pres">
      <dgm:prSet presAssocID="{B8D535FD-0B3D-45EA-99D1-5E1E1732FE55}" presName="BalanceSpacing1" presStyleCnt="0"/>
      <dgm:spPr/>
    </dgm:pt>
    <dgm:pt modelId="{490A990B-5533-4D32-8F01-DCE55FE43616}" type="pres">
      <dgm:prSet presAssocID="{7E54F2D8-B1CA-40D5-A6CA-D13F77753AE3}" presName="Accent1Text" presStyleLbl="node1" presStyleIdx="5" presStyleCnt="6"/>
      <dgm:spPr/>
    </dgm:pt>
  </dgm:ptLst>
  <dgm:cxnLst>
    <dgm:cxn modelId="{3D73D532-7E2B-46B8-B858-B262F137A48D}" srcId="{15E35253-B5BB-43F7-A8A5-EF973F144880}" destId="{B8D535FD-0B3D-45EA-99D1-5E1E1732FE55}" srcOrd="2" destOrd="0" parTransId="{8F212081-9A6E-4325-8319-4C188FCB834E}" sibTransId="{7E54F2D8-B1CA-40D5-A6CA-D13F77753AE3}"/>
    <dgm:cxn modelId="{A436753E-E7C6-40AA-B46B-1DF86FC282CA}" type="presOf" srcId="{D9E97426-4D72-4191-8567-044A04823CA8}" destId="{1D3A5E76-31B0-4671-9C13-9D5C75CB98B4}" srcOrd="0" destOrd="0" presId="urn:microsoft.com/office/officeart/2008/layout/AlternatingHexagons"/>
    <dgm:cxn modelId="{F0C56656-781C-482A-A6CA-C4F61C589ABB}" type="presOf" srcId="{7E54F2D8-B1CA-40D5-A6CA-D13F77753AE3}" destId="{490A990B-5533-4D32-8F01-DCE55FE43616}" srcOrd="0" destOrd="0" presId="urn:microsoft.com/office/officeart/2008/layout/AlternatingHexagons"/>
    <dgm:cxn modelId="{02EFCC7A-5F02-4BEC-A0BC-E40D48092255}" type="presOf" srcId="{B8D535FD-0B3D-45EA-99D1-5E1E1732FE55}" destId="{E40354BA-2D0F-4E30-B6C2-A2C9A6ED1647}" srcOrd="0" destOrd="0" presId="urn:microsoft.com/office/officeart/2008/layout/AlternatingHexagons"/>
    <dgm:cxn modelId="{9BB9D684-4CB3-496E-B917-E513DC4A35AD}" srcId="{15E35253-B5BB-43F7-A8A5-EF973F144880}" destId="{37D10AA9-4079-4BE5-8218-E909116E451B}" srcOrd="1" destOrd="0" parTransId="{DDBD5385-7F76-404C-8974-405BBB81CC91}" sibTransId="{D9E97426-4D72-4191-8567-044A04823CA8}"/>
    <dgm:cxn modelId="{B8ADE497-0A12-4818-991A-9EBE1D2A4F31}" type="presOf" srcId="{DF485F28-DF93-4155-B19A-CB99DD63C8A3}" destId="{0854EB79-02F6-40B0-B1FC-EDC2BAF0D575}" srcOrd="0" destOrd="0" presId="urn:microsoft.com/office/officeart/2008/layout/AlternatingHexagons"/>
    <dgm:cxn modelId="{8D0BEEB1-B0DA-4A25-B74F-AAAD83670D47}" srcId="{15E35253-B5BB-43F7-A8A5-EF973F144880}" destId="{DF485F28-DF93-4155-B19A-CB99DD63C8A3}" srcOrd="0" destOrd="0" parTransId="{421C59D9-A54C-45E6-B57F-8A567F076AA3}" sibTransId="{1D49000E-3D5B-4D77-AB76-B5187F3EB541}"/>
    <dgm:cxn modelId="{7BBA7CD4-4E67-4195-AF23-7B72A3CE2EAA}" type="presOf" srcId="{15E35253-B5BB-43F7-A8A5-EF973F144880}" destId="{657CD79C-FED7-45C3-B626-0A00F479AC51}" srcOrd="0" destOrd="0" presId="urn:microsoft.com/office/officeart/2008/layout/AlternatingHexagons"/>
    <dgm:cxn modelId="{BEDE4AE6-2C15-4823-8D1F-06571DB2830C}" type="presOf" srcId="{37D10AA9-4079-4BE5-8218-E909116E451B}" destId="{7653B586-34B8-4C1B-9BB2-E8B2F3EEBC37}" srcOrd="0" destOrd="0" presId="urn:microsoft.com/office/officeart/2008/layout/AlternatingHexagons"/>
    <dgm:cxn modelId="{6D9A57EE-DBB5-4F00-8282-C17DC09C217D}" type="presOf" srcId="{1D49000E-3D5B-4D77-AB76-B5187F3EB541}" destId="{9FE4F5E5-EB09-419F-A730-AC34AC7FA517}" srcOrd="0" destOrd="0" presId="urn:microsoft.com/office/officeart/2008/layout/AlternatingHexagons"/>
    <dgm:cxn modelId="{2FA62E02-8EE0-4DB1-832C-4E604F0E26C6}" type="presParOf" srcId="{657CD79C-FED7-45C3-B626-0A00F479AC51}" destId="{4B5A5B0B-0144-47E8-B32F-9BF41791D763}" srcOrd="0" destOrd="0" presId="urn:microsoft.com/office/officeart/2008/layout/AlternatingHexagons"/>
    <dgm:cxn modelId="{898DB111-DFB9-4BE9-8D5D-7B3ED1260DEA}" type="presParOf" srcId="{4B5A5B0B-0144-47E8-B32F-9BF41791D763}" destId="{0854EB79-02F6-40B0-B1FC-EDC2BAF0D575}" srcOrd="0" destOrd="0" presId="urn:microsoft.com/office/officeart/2008/layout/AlternatingHexagons"/>
    <dgm:cxn modelId="{90E91FFC-56DE-432D-89C9-28F7E0661CBC}" type="presParOf" srcId="{4B5A5B0B-0144-47E8-B32F-9BF41791D763}" destId="{5EA1033F-57C5-45F9-A2DD-2B7BB68BF35D}" srcOrd="1" destOrd="0" presId="urn:microsoft.com/office/officeart/2008/layout/AlternatingHexagons"/>
    <dgm:cxn modelId="{4C68DB7E-5F2F-47AF-B104-F456B71AFE12}" type="presParOf" srcId="{4B5A5B0B-0144-47E8-B32F-9BF41791D763}" destId="{E502FFBD-F711-4819-B399-6F1D726B879A}" srcOrd="2" destOrd="0" presId="urn:microsoft.com/office/officeart/2008/layout/AlternatingHexagons"/>
    <dgm:cxn modelId="{54CE89ED-C534-413D-AA45-CB21568C5EC8}" type="presParOf" srcId="{4B5A5B0B-0144-47E8-B32F-9BF41791D763}" destId="{DF7AC8AD-4E80-457B-87CD-4EA920450335}" srcOrd="3" destOrd="0" presId="urn:microsoft.com/office/officeart/2008/layout/AlternatingHexagons"/>
    <dgm:cxn modelId="{C6BCBFF7-0933-4BF9-A201-AC67F0A4CA8E}" type="presParOf" srcId="{4B5A5B0B-0144-47E8-B32F-9BF41791D763}" destId="{9FE4F5E5-EB09-419F-A730-AC34AC7FA517}" srcOrd="4" destOrd="0" presId="urn:microsoft.com/office/officeart/2008/layout/AlternatingHexagons"/>
    <dgm:cxn modelId="{7FDF7904-82C1-4B86-8DB5-8EF868158F11}" type="presParOf" srcId="{657CD79C-FED7-45C3-B626-0A00F479AC51}" destId="{5D943CE0-9F49-4359-A164-9E77D67FB0AC}" srcOrd="1" destOrd="0" presId="urn:microsoft.com/office/officeart/2008/layout/AlternatingHexagons"/>
    <dgm:cxn modelId="{F627530F-B0BB-481E-91A0-9414F4E65795}" type="presParOf" srcId="{657CD79C-FED7-45C3-B626-0A00F479AC51}" destId="{DCF39CF4-7A3D-4A33-BD0B-5527FB7D3CD9}" srcOrd="2" destOrd="0" presId="urn:microsoft.com/office/officeart/2008/layout/AlternatingHexagons"/>
    <dgm:cxn modelId="{DA147945-2095-45D3-AC44-5C504684E34D}" type="presParOf" srcId="{DCF39CF4-7A3D-4A33-BD0B-5527FB7D3CD9}" destId="{7653B586-34B8-4C1B-9BB2-E8B2F3EEBC37}" srcOrd="0" destOrd="0" presId="urn:microsoft.com/office/officeart/2008/layout/AlternatingHexagons"/>
    <dgm:cxn modelId="{AEF2CF61-074F-4448-85D0-BB5058FAE8E2}" type="presParOf" srcId="{DCF39CF4-7A3D-4A33-BD0B-5527FB7D3CD9}" destId="{49772CED-7DCD-4342-BEDB-681C12584308}" srcOrd="1" destOrd="0" presId="urn:microsoft.com/office/officeart/2008/layout/AlternatingHexagons"/>
    <dgm:cxn modelId="{0926E623-CB8C-4C35-8944-08640F6FAF58}" type="presParOf" srcId="{DCF39CF4-7A3D-4A33-BD0B-5527FB7D3CD9}" destId="{4199DC98-478D-4C02-8362-148781E505BE}" srcOrd="2" destOrd="0" presId="urn:microsoft.com/office/officeart/2008/layout/AlternatingHexagons"/>
    <dgm:cxn modelId="{786D0D51-2EA7-4A05-BB44-AA0774FD0D5F}" type="presParOf" srcId="{DCF39CF4-7A3D-4A33-BD0B-5527FB7D3CD9}" destId="{B72BEDCE-615A-4142-BECA-29B629EFFDC1}" srcOrd="3" destOrd="0" presId="urn:microsoft.com/office/officeart/2008/layout/AlternatingHexagons"/>
    <dgm:cxn modelId="{EA550205-938F-4FD4-AB62-F444CD1976C7}" type="presParOf" srcId="{DCF39CF4-7A3D-4A33-BD0B-5527FB7D3CD9}" destId="{1D3A5E76-31B0-4671-9C13-9D5C75CB98B4}" srcOrd="4" destOrd="0" presId="urn:microsoft.com/office/officeart/2008/layout/AlternatingHexagons"/>
    <dgm:cxn modelId="{54628A96-8879-4C1E-929A-A428EEE77290}" type="presParOf" srcId="{657CD79C-FED7-45C3-B626-0A00F479AC51}" destId="{9055D2AC-C311-4F32-A264-0416B794B19A}" srcOrd="3" destOrd="0" presId="urn:microsoft.com/office/officeart/2008/layout/AlternatingHexagons"/>
    <dgm:cxn modelId="{B663930D-9F8F-4F6E-8F3C-CAD9159196BC}" type="presParOf" srcId="{657CD79C-FED7-45C3-B626-0A00F479AC51}" destId="{4CF5D363-FD42-4549-BDC7-E14605D3AB35}" srcOrd="4" destOrd="0" presId="urn:microsoft.com/office/officeart/2008/layout/AlternatingHexagons"/>
    <dgm:cxn modelId="{6398B73D-2DDC-4A32-A4BE-10F3B2089D03}" type="presParOf" srcId="{4CF5D363-FD42-4549-BDC7-E14605D3AB35}" destId="{E40354BA-2D0F-4E30-B6C2-A2C9A6ED1647}" srcOrd="0" destOrd="0" presId="urn:microsoft.com/office/officeart/2008/layout/AlternatingHexagons"/>
    <dgm:cxn modelId="{AD305133-2F06-458C-BFE4-16FA9204D020}" type="presParOf" srcId="{4CF5D363-FD42-4549-BDC7-E14605D3AB35}" destId="{C6C545AE-4139-493C-86CC-2BC10539C263}" srcOrd="1" destOrd="0" presId="urn:microsoft.com/office/officeart/2008/layout/AlternatingHexagons"/>
    <dgm:cxn modelId="{7C12A719-3852-47EE-8509-20E2AD78DBA9}" type="presParOf" srcId="{4CF5D363-FD42-4549-BDC7-E14605D3AB35}" destId="{4B3BD42B-C7A5-4F7B-8181-1F9F09D15B42}" srcOrd="2" destOrd="0" presId="urn:microsoft.com/office/officeart/2008/layout/AlternatingHexagons"/>
    <dgm:cxn modelId="{E78E6F0F-B655-4FC6-99A7-D9FC559F520B}" type="presParOf" srcId="{4CF5D363-FD42-4549-BDC7-E14605D3AB35}" destId="{A940B1A6-F116-469C-99BC-D52850C54E2D}" srcOrd="3" destOrd="0" presId="urn:microsoft.com/office/officeart/2008/layout/AlternatingHexagons"/>
    <dgm:cxn modelId="{4032CB14-C97B-4CED-A59A-5510E8191A50}" type="presParOf" srcId="{4CF5D363-FD42-4549-BDC7-E14605D3AB35}" destId="{490A990B-5533-4D32-8F01-DCE55FE4361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5E35253-B5BB-43F7-A8A5-EF973F14488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F485F28-DF93-4155-B19A-CB99DD63C8A3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Clock</a:t>
          </a:r>
        </a:p>
        <a:p>
          <a:r>
            <a:rPr lang="en-IN" sz="1400" b="1" dirty="0">
              <a:solidFill>
                <a:schemeClr val="tx1"/>
              </a:solidFill>
            </a:rPr>
            <a:t>Frequency</a:t>
          </a:r>
        </a:p>
      </dgm:t>
    </dgm:pt>
    <dgm:pt modelId="{421C59D9-A54C-45E6-B57F-8A567F076AA3}" type="parTrans" cxnId="{8D0BEEB1-B0DA-4A25-B74F-AAAD83670D47}">
      <dgm:prSet/>
      <dgm:spPr/>
      <dgm:t>
        <a:bodyPr/>
        <a:lstStyle/>
        <a:p>
          <a:endParaRPr lang="en-IN"/>
        </a:p>
      </dgm:t>
    </dgm:pt>
    <dgm:pt modelId="{1D49000E-3D5B-4D77-AB76-B5187F3EB541}" type="sibTrans" cxnId="{8D0BEEB1-B0DA-4A25-B74F-AAAD83670D47}">
      <dgm:prSet/>
      <dgm:spPr>
        <a:noFill/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Pipeline</a:t>
          </a:r>
        </a:p>
      </dgm:t>
    </dgm:pt>
    <dgm:pt modelId="{37D10AA9-4079-4BE5-8218-E909116E451B}">
      <dgm:prSet phldrT="[Text]" custT="1"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Cache</a:t>
          </a:r>
        </a:p>
      </dgm:t>
    </dgm:pt>
    <dgm:pt modelId="{DDBD5385-7F76-404C-8974-405BBB81CC91}" type="parTrans" cxnId="{9BB9D684-4CB3-496E-B917-E513DC4A35AD}">
      <dgm:prSet/>
      <dgm:spPr/>
      <dgm:t>
        <a:bodyPr/>
        <a:lstStyle/>
        <a:p>
          <a:endParaRPr lang="en-IN"/>
        </a:p>
      </dgm:t>
    </dgm:pt>
    <dgm:pt modelId="{D9E97426-4D72-4191-8567-044A04823CA8}" type="sibTrans" cxnId="{9BB9D684-4CB3-496E-B917-E513DC4A35AD}">
      <dgm:prSet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RAM</a:t>
          </a:r>
        </a:p>
      </dgm:t>
    </dgm:pt>
    <dgm:pt modelId="{B8D535FD-0B3D-45EA-99D1-5E1E1732FE55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Transistors</a:t>
          </a:r>
        </a:p>
      </dgm:t>
    </dgm:pt>
    <dgm:pt modelId="{8F212081-9A6E-4325-8319-4C188FCB834E}" type="parTrans" cxnId="{3D73D532-7E2B-46B8-B858-B262F137A48D}">
      <dgm:prSet/>
      <dgm:spPr/>
      <dgm:t>
        <a:bodyPr/>
        <a:lstStyle/>
        <a:p>
          <a:endParaRPr lang="en-IN"/>
        </a:p>
      </dgm:t>
    </dgm:pt>
    <dgm:pt modelId="{7E54F2D8-B1CA-40D5-A6CA-D13F77753AE3}" type="sibTrans" cxnId="{3D73D532-7E2B-46B8-B858-B262F137A48D}">
      <dgm:prSet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Multicore</a:t>
          </a:r>
        </a:p>
      </dgm:t>
    </dgm:pt>
    <dgm:pt modelId="{657CD79C-FED7-45C3-B626-0A00F479AC51}" type="pres">
      <dgm:prSet presAssocID="{15E35253-B5BB-43F7-A8A5-EF973F144880}" presName="Name0" presStyleCnt="0">
        <dgm:presLayoutVars>
          <dgm:chMax/>
          <dgm:chPref/>
          <dgm:dir/>
          <dgm:animLvl val="lvl"/>
        </dgm:presLayoutVars>
      </dgm:prSet>
      <dgm:spPr/>
    </dgm:pt>
    <dgm:pt modelId="{4B5A5B0B-0144-47E8-B32F-9BF41791D763}" type="pres">
      <dgm:prSet presAssocID="{DF485F28-DF93-4155-B19A-CB99DD63C8A3}" presName="composite" presStyleCnt="0"/>
      <dgm:spPr/>
    </dgm:pt>
    <dgm:pt modelId="{0854EB79-02F6-40B0-B1FC-EDC2BAF0D575}" type="pres">
      <dgm:prSet presAssocID="{DF485F28-DF93-4155-B19A-CB99DD63C8A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5EA1033F-57C5-45F9-A2DD-2B7BB68BF35D}" type="pres">
      <dgm:prSet presAssocID="{DF485F28-DF93-4155-B19A-CB99DD63C8A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502FFBD-F711-4819-B399-6F1D726B879A}" type="pres">
      <dgm:prSet presAssocID="{DF485F28-DF93-4155-B19A-CB99DD63C8A3}" presName="BalanceSpacing" presStyleCnt="0"/>
      <dgm:spPr/>
    </dgm:pt>
    <dgm:pt modelId="{DF7AC8AD-4E80-457B-87CD-4EA920450335}" type="pres">
      <dgm:prSet presAssocID="{DF485F28-DF93-4155-B19A-CB99DD63C8A3}" presName="BalanceSpacing1" presStyleCnt="0"/>
      <dgm:spPr/>
    </dgm:pt>
    <dgm:pt modelId="{9FE4F5E5-EB09-419F-A730-AC34AC7FA517}" type="pres">
      <dgm:prSet presAssocID="{1D49000E-3D5B-4D77-AB76-B5187F3EB541}" presName="Accent1Text" presStyleLbl="node1" presStyleIdx="1" presStyleCnt="6"/>
      <dgm:spPr/>
    </dgm:pt>
    <dgm:pt modelId="{5D943CE0-9F49-4359-A164-9E77D67FB0AC}" type="pres">
      <dgm:prSet presAssocID="{1D49000E-3D5B-4D77-AB76-B5187F3EB541}" presName="spaceBetweenRectangles" presStyleCnt="0"/>
      <dgm:spPr/>
    </dgm:pt>
    <dgm:pt modelId="{DCF39CF4-7A3D-4A33-BD0B-5527FB7D3CD9}" type="pres">
      <dgm:prSet presAssocID="{37D10AA9-4079-4BE5-8218-E909116E451B}" presName="composite" presStyleCnt="0"/>
      <dgm:spPr/>
    </dgm:pt>
    <dgm:pt modelId="{7653B586-34B8-4C1B-9BB2-E8B2F3EEBC37}" type="pres">
      <dgm:prSet presAssocID="{37D10AA9-4079-4BE5-8218-E909116E451B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49772CED-7DCD-4342-BEDB-681C12584308}" type="pres">
      <dgm:prSet presAssocID="{37D10AA9-4079-4BE5-8218-E909116E451B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199DC98-478D-4C02-8362-148781E505BE}" type="pres">
      <dgm:prSet presAssocID="{37D10AA9-4079-4BE5-8218-E909116E451B}" presName="BalanceSpacing" presStyleCnt="0"/>
      <dgm:spPr/>
    </dgm:pt>
    <dgm:pt modelId="{B72BEDCE-615A-4142-BECA-29B629EFFDC1}" type="pres">
      <dgm:prSet presAssocID="{37D10AA9-4079-4BE5-8218-E909116E451B}" presName="BalanceSpacing1" presStyleCnt="0"/>
      <dgm:spPr/>
    </dgm:pt>
    <dgm:pt modelId="{1D3A5E76-31B0-4671-9C13-9D5C75CB98B4}" type="pres">
      <dgm:prSet presAssocID="{D9E97426-4D72-4191-8567-044A04823CA8}" presName="Accent1Text" presStyleLbl="node1" presStyleIdx="3" presStyleCnt="6"/>
      <dgm:spPr/>
    </dgm:pt>
    <dgm:pt modelId="{9055D2AC-C311-4F32-A264-0416B794B19A}" type="pres">
      <dgm:prSet presAssocID="{D9E97426-4D72-4191-8567-044A04823CA8}" presName="spaceBetweenRectangles" presStyleCnt="0"/>
      <dgm:spPr/>
    </dgm:pt>
    <dgm:pt modelId="{4CF5D363-FD42-4549-BDC7-E14605D3AB35}" type="pres">
      <dgm:prSet presAssocID="{B8D535FD-0B3D-45EA-99D1-5E1E1732FE55}" presName="composite" presStyleCnt="0"/>
      <dgm:spPr/>
    </dgm:pt>
    <dgm:pt modelId="{E40354BA-2D0F-4E30-B6C2-A2C9A6ED1647}" type="pres">
      <dgm:prSet presAssocID="{B8D535FD-0B3D-45EA-99D1-5E1E1732FE5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6C545AE-4139-493C-86CC-2BC10539C263}" type="pres">
      <dgm:prSet presAssocID="{B8D535FD-0B3D-45EA-99D1-5E1E1732FE5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B3BD42B-C7A5-4F7B-8181-1F9F09D15B42}" type="pres">
      <dgm:prSet presAssocID="{B8D535FD-0B3D-45EA-99D1-5E1E1732FE55}" presName="BalanceSpacing" presStyleCnt="0"/>
      <dgm:spPr/>
    </dgm:pt>
    <dgm:pt modelId="{A940B1A6-F116-469C-99BC-D52850C54E2D}" type="pres">
      <dgm:prSet presAssocID="{B8D535FD-0B3D-45EA-99D1-5E1E1732FE55}" presName="BalanceSpacing1" presStyleCnt="0"/>
      <dgm:spPr/>
    </dgm:pt>
    <dgm:pt modelId="{490A990B-5533-4D32-8F01-DCE55FE43616}" type="pres">
      <dgm:prSet presAssocID="{7E54F2D8-B1CA-40D5-A6CA-D13F77753AE3}" presName="Accent1Text" presStyleLbl="node1" presStyleIdx="5" presStyleCnt="6"/>
      <dgm:spPr/>
    </dgm:pt>
  </dgm:ptLst>
  <dgm:cxnLst>
    <dgm:cxn modelId="{3D73D532-7E2B-46B8-B858-B262F137A48D}" srcId="{15E35253-B5BB-43F7-A8A5-EF973F144880}" destId="{B8D535FD-0B3D-45EA-99D1-5E1E1732FE55}" srcOrd="2" destOrd="0" parTransId="{8F212081-9A6E-4325-8319-4C188FCB834E}" sibTransId="{7E54F2D8-B1CA-40D5-A6CA-D13F77753AE3}"/>
    <dgm:cxn modelId="{A436753E-E7C6-40AA-B46B-1DF86FC282CA}" type="presOf" srcId="{D9E97426-4D72-4191-8567-044A04823CA8}" destId="{1D3A5E76-31B0-4671-9C13-9D5C75CB98B4}" srcOrd="0" destOrd="0" presId="urn:microsoft.com/office/officeart/2008/layout/AlternatingHexagons"/>
    <dgm:cxn modelId="{F0C56656-781C-482A-A6CA-C4F61C589ABB}" type="presOf" srcId="{7E54F2D8-B1CA-40D5-A6CA-D13F77753AE3}" destId="{490A990B-5533-4D32-8F01-DCE55FE43616}" srcOrd="0" destOrd="0" presId="urn:microsoft.com/office/officeart/2008/layout/AlternatingHexagons"/>
    <dgm:cxn modelId="{02EFCC7A-5F02-4BEC-A0BC-E40D48092255}" type="presOf" srcId="{B8D535FD-0B3D-45EA-99D1-5E1E1732FE55}" destId="{E40354BA-2D0F-4E30-B6C2-A2C9A6ED1647}" srcOrd="0" destOrd="0" presId="urn:microsoft.com/office/officeart/2008/layout/AlternatingHexagons"/>
    <dgm:cxn modelId="{9BB9D684-4CB3-496E-B917-E513DC4A35AD}" srcId="{15E35253-B5BB-43F7-A8A5-EF973F144880}" destId="{37D10AA9-4079-4BE5-8218-E909116E451B}" srcOrd="1" destOrd="0" parTransId="{DDBD5385-7F76-404C-8974-405BBB81CC91}" sibTransId="{D9E97426-4D72-4191-8567-044A04823CA8}"/>
    <dgm:cxn modelId="{B8ADE497-0A12-4818-991A-9EBE1D2A4F31}" type="presOf" srcId="{DF485F28-DF93-4155-B19A-CB99DD63C8A3}" destId="{0854EB79-02F6-40B0-B1FC-EDC2BAF0D575}" srcOrd="0" destOrd="0" presId="urn:microsoft.com/office/officeart/2008/layout/AlternatingHexagons"/>
    <dgm:cxn modelId="{8D0BEEB1-B0DA-4A25-B74F-AAAD83670D47}" srcId="{15E35253-B5BB-43F7-A8A5-EF973F144880}" destId="{DF485F28-DF93-4155-B19A-CB99DD63C8A3}" srcOrd="0" destOrd="0" parTransId="{421C59D9-A54C-45E6-B57F-8A567F076AA3}" sibTransId="{1D49000E-3D5B-4D77-AB76-B5187F3EB541}"/>
    <dgm:cxn modelId="{7BBA7CD4-4E67-4195-AF23-7B72A3CE2EAA}" type="presOf" srcId="{15E35253-B5BB-43F7-A8A5-EF973F144880}" destId="{657CD79C-FED7-45C3-B626-0A00F479AC51}" srcOrd="0" destOrd="0" presId="urn:microsoft.com/office/officeart/2008/layout/AlternatingHexagons"/>
    <dgm:cxn modelId="{BEDE4AE6-2C15-4823-8D1F-06571DB2830C}" type="presOf" srcId="{37D10AA9-4079-4BE5-8218-E909116E451B}" destId="{7653B586-34B8-4C1B-9BB2-E8B2F3EEBC37}" srcOrd="0" destOrd="0" presId="urn:microsoft.com/office/officeart/2008/layout/AlternatingHexagons"/>
    <dgm:cxn modelId="{6D9A57EE-DBB5-4F00-8282-C17DC09C217D}" type="presOf" srcId="{1D49000E-3D5B-4D77-AB76-B5187F3EB541}" destId="{9FE4F5E5-EB09-419F-A730-AC34AC7FA517}" srcOrd="0" destOrd="0" presId="urn:microsoft.com/office/officeart/2008/layout/AlternatingHexagons"/>
    <dgm:cxn modelId="{2FA62E02-8EE0-4DB1-832C-4E604F0E26C6}" type="presParOf" srcId="{657CD79C-FED7-45C3-B626-0A00F479AC51}" destId="{4B5A5B0B-0144-47E8-B32F-9BF41791D763}" srcOrd="0" destOrd="0" presId="urn:microsoft.com/office/officeart/2008/layout/AlternatingHexagons"/>
    <dgm:cxn modelId="{898DB111-DFB9-4BE9-8D5D-7B3ED1260DEA}" type="presParOf" srcId="{4B5A5B0B-0144-47E8-B32F-9BF41791D763}" destId="{0854EB79-02F6-40B0-B1FC-EDC2BAF0D575}" srcOrd="0" destOrd="0" presId="urn:microsoft.com/office/officeart/2008/layout/AlternatingHexagons"/>
    <dgm:cxn modelId="{90E91FFC-56DE-432D-89C9-28F7E0661CBC}" type="presParOf" srcId="{4B5A5B0B-0144-47E8-B32F-9BF41791D763}" destId="{5EA1033F-57C5-45F9-A2DD-2B7BB68BF35D}" srcOrd="1" destOrd="0" presId="urn:microsoft.com/office/officeart/2008/layout/AlternatingHexagons"/>
    <dgm:cxn modelId="{4C68DB7E-5F2F-47AF-B104-F456B71AFE12}" type="presParOf" srcId="{4B5A5B0B-0144-47E8-B32F-9BF41791D763}" destId="{E502FFBD-F711-4819-B399-6F1D726B879A}" srcOrd="2" destOrd="0" presId="urn:microsoft.com/office/officeart/2008/layout/AlternatingHexagons"/>
    <dgm:cxn modelId="{54CE89ED-C534-413D-AA45-CB21568C5EC8}" type="presParOf" srcId="{4B5A5B0B-0144-47E8-B32F-9BF41791D763}" destId="{DF7AC8AD-4E80-457B-87CD-4EA920450335}" srcOrd="3" destOrd="0" presId="urn:microsoft.com/office/officeart/2008/layout/AlternatingHexagons"/>
    <dgm:cxn modelId="{C6BCBFF7-0933-4BF9-A201-AC67F0A4CA8E}" type="presParOf" srcId="{4B5A5B0B-0144-47E8-B32F-9BF41791D763}" destId="{9FE4F5E5-EB09-419F-A730-AC34AC7FA517}" srcOrd="4" destOrd="0" presId="urn:microsoft.com/office/officeart/2008/layout/AlternatingHexagons"/>
    <dgm:cxn modelId="{7FDF7904-82C1-4B86-8DB5-8EF868158F11}" type="presParOf" srcId="{657CD79C-FED7-45C3-B626-0A00F479AC51}" destId="{5D943CE0-9F49-4359-A164-9E77D67FB0AC}" srcOrd="1" destOrd="0" presId="urn:microsoft.com/office/officeart/2008/layout/AlternatingHexagons"/>
    <dgm:cxn modelId="{F627530F-B0BB-481E-91A0-9414F4E65795}" type="presParOf" srcId="{657CD79C-FED7-45C3-B626-0A00F479AC51}" destId="{DCF39CF4-7A3D-4A33-BD0B-5527FB7D3CD9}" srcOrd="2" destOrd="0" presId="urn:microsoft.com/office/officeart/2008/layout/AlternatingHexagons"/>
    <dgm:cxn modelId="{DA147945-2095-45D3-AC44-5C504684E34D}" type="presParOf" srcId="{DCF39CF4-7A3D-4A33-BD0B-5527FB7D3CD9}" destId="{7653B586-34B8-4C1B-9BB2-E8B2F3EEBC37}" srcOrd="0" destOrd="0" presId="urn:microsoft.com/office/officeart/2008/layout/AlternatingHexagons"/>
    <dgm:cxn modelId="{AEF2CF61-074F-4448-85D0-BB5058FAE8E2}" type="presParOf" srcId="{DCF39CF4-7A3D-4A33-BD0B-5527FB7D3CD9}" destId="{49772CED-7DCD-4342-BEDB-681C12584308}" srcOrd="1" destOrd="0" presId="urn:microsoft.com/office/officeart/2008/layout/AlternatingHexagons"/>
    <dgm:cxn modelId="{0926E623-CB8C-4C35-8944-08640F6FAF58}" type="presParOf" srcId="{DCF39CF4-7A3D-4A33-BD0B-5527FB7D3CD9}" destId="{4199DC98-478D-4C02-8362-148781E505BE}" srcOrd="2" destOrd="0" presId="urn:microsoft.com/office/officeart/2008/layout/AlternatingHexagons"/>
    <dgm:cxn modelId="{786D0D51-2EA7-4A05-BB44-AA0774FD0D5F}" type="presParOf" srcId="{DCF39CF4-7A3D-4A33-BD0B-5527FB7D3CD9}" destId="{B72BEDCE-615A-4142-BECA-29B629EFFDC1}" srcOrd="3" destOrd="0" presId="urn:microsoft.com/office/officeart/2008/layout/AlternatingHexagons"/>
    <dgm:cxn modelId="{EA550205-938F-4FD4-AB62-F444CD1976C7}" type="presParOf" srcId="{DCF39CF4-7A3D-4A33-BD0B-5527FB7D3CD9}" destId="{1D3A5E76-31B0-4671-9C13-9D5C75CB98B4}" srcOrd="4" destOrd="0" presId="urn:microsoft.com/office/officeart/2008/layout/AlternatingHexagons"/>
    <dgm:cxn modelId="{54628A96-8879-4C1E-929A-A428EEE77290}" type="presParOf" srcId="{657CD79C-FED7-45C3-B626-0A00F479AC51}" destId="{9055D2AC-C311-4F32-A264-0416B794B19A}" srcOrd="3" destOrd="0" presId="urn:microsoft.com/office/officeart/2008/layout/AlternatingHexagons"/>
    <dgm:cxn modelId="{B663930D-9F8F-4F6E-8F3C-CAD9159196BC}" type="presParOf" srcId="{657CD79C-FED7-45C3-B626-0A00F479AC51}" destId="{4CF5D363-FD42-4549-BDC7-E14605D3AB35}" srcOrd="4" destOrd="0" presId="urn:microsoft.com/office/officeart/2008/layout/AlternatingHexagons"/>
    <dgm:cxn modelId="{6398B73D-2DDC-4A32-A4BE-10F3B2089D03}" type="presParOf" srcId="{4CF5D363-FD42-4549-BDC7-E14605D3AB35}" destId="{E40354BA-2D0F-4E30-B6C2-A2C9A6ED1647}" srcOrd="0" destOrd="0" presId="urn:microsoft.com/office/officeart/2008/layout/AlternatingHexagons"/>
    <dgm:cxn modelId="{AD305133-2F06-458C-BFE4-16FA9204D020}" type="presParOf" srcId="{4CF5D363-FD42-4549-BDC7-E14605D3AB35}" destId="{C6C545AE-4139-493C-86CC-2BC10539C263}" srcOrd="1" destOrd="0" presId="urn:microsoft.com/office/officeart/2008/layout/AlternatingHexagons"/>
    <dgm:cxn modelId="{7C12A719-3852-47EE-8509-20E2AD78DBA9}" type="presParOf" srcId="{4CF5D363-FD42-4549-BDC7-E14605D3AB35}" destId="{4B3BD42B-C7A5-4F7B-8181-1F9F09D15B42}" srcOrd="2" destOrd="0" presId="urn:microsoft.com/office/officeart/2008/layout/AlternatingHexagons"/>
    <dgm:cxn modelId="{E78E6F0F-B655-4FC6-99A7-D9FC559F520B}" type="presParOf" srcId="{4CF5D363-FD42-4549-BDC7-E14605D3AB35}" destId="{A940B1A6-F116-469C-99BC-D52850C54E2D}" srcOrd="3" destOrd="0" presId="urn:microsoft.com/office/officeart/2008/layout/AlternatingHexagons"/>
    <dgm:cxn modelId="{4032CB14-C97B-4CED-A59A-5510E8191A50}" type="presParOf" srcId="{4CF5D363-FD42-4549-BDC7-E14605D3AB35}" destId="{490A990B-5533-4D32-8F01-DCE55FE4361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5E35253-B5BB-43F7-A8A5-EF973F14488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F485F28-DF93-4155-B19A-CB99DD63C8A3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Clock</a:t>
          </a:r>
        </a:p>
        <a:p>
          <a:r>
            <a:rPr lang="en-IN" sz="1400" b="1" dirty="0">
              <a:solidFill>
                <a:schemeClr val="tx1"/>
              </a:solidFill>
            </a:rPr>
            <a:t>Frequency</a:t>
          </a:r>
        </a:p>
      </dgm:t>
    </dgm:pt>
    <dgm:pt modelId="{421C59D9-A54C-45E6-B57F-8A567F076AA3}" type="parTrans" cxnId="{8D0BEEB1-B0DA-4A25-B74F-AAAD83670D47}">
      <dgm:prSet/>
      <dgm:spPr/>
      <dgm:t>
        <a:bodyPr/>
        <a:lstStyle/>
        <a:p>
          <a:endParaRPr lang="en-IN"/>
        </a:p>
      </dgm:t>
    </dgm:pt>
    <dgm:pt modelId="{1D49000E-3D5B-4D77-AB76-B5187F3EB541}" type="sibTrans" cxnId="{8D0BEEB1-B0DA-4A25-B74F-AAAD83670D47}">
      <dgm:prSet/>
      <dgm:spPr>
        <a:noFill/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Pipeline</a:t>
          </a:r>
        </a:p>
      </dgm:t>
    </dgm:pt>
    <dgm:pt modelId="{37D10AA9-4079-4BE5-8218-E909116E451B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Cache</a:t>
          </a:r>
        </a:p>
      </dgm:t>
    </dgm:pt>
    <dgm:pt modelId="{DDBD5385-7F76-404C-8974-405BBB81CC91}" type="parTrans" cxnId="{9BB9D684-4CB3-496E-B917-E513DC4A35AD}">
      <dgm:prSet/>
      <dgm:spPr/>
      <dgm:t>
        <a:bodyPr/>
        <a:lstStyle/>
        <a:p>
          <a:endParaRPr lang="en-IN"/>
        </a:p>
      </dgm:t>
    </dgm:pt>
    <dgm:pt modelId="{D9E97426-4D72-4191-8567-044A04823CA8}" type="sibTrans" cxnId="{9BB9D684-4CB3-496E-B917-E513DC4A35AD}">
      <dgm:prSet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RAM</a:t>
          </a:r>
        </a:p>
      </dgm:t>
    </dgm:pt>
    <dgm:pt modelId="{B8D535FD-0B3D-45EA-99D1-5E1E1732FE55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Transistors</a:t>
          </a:r>
        </a:p>
      </dgm:t>
    </dgm:pt>
    <dgm:pt modelId="{8F212081-9A6E-4325-8319-4C188FCB834E}" type="parTrans" cxnId="{3D73D532-7E2B-46B8-B858-B262F137A48D}">
      <dgm:prSet/>
      <dgm:spPr/>
      <dgm:t>
        <a:bodyPr/>
        <a:lstStyle/>
        <a:p>
          <a:endParaRPr lang="en-IN"/>
        </a:p>
      </dgm:t>
    </dgm:pt>
    <dgm:pt modelId="{7E54F2D8-B1CA-40D5-A6CA-D13F77753AE3}" type="sibTrans" cxnId="{3D73D532-7E2B-46B8-B858-B262F137A48D}">
      <dgm:prSet/>
      <dgm:spPr>
        <a:gradFill flip="none" rotWithShape="0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Multicore</a:t>
          </a:r>
        </a:p>
      </dgm:t>
    </dgm:pt>
    <dgm:pt modelId="{657CD79C-FED7-45C3-B626-0A00F479AC51}" type="pres">
      <dgm:prSet presAssocID="{15E35253-B5BB-43F7-A8A5-EF973F144880}" presName="Name0" presStyleCnt="0">
        <dgm:presLayoutVars>
          <dgm:chMax/>
          <dgm:chPref/>
          <dgm:dir/>
          <dgm:animLvl val="lvl"/>
        </dgm:presLayoutVars>
      </dgm:prSet>
      <dgm:spPr/>
    </dgm:pt>
    <dgm:pt modelId="{4B5A5B0B-0144-47E8-B32F-9BF41791D763}" type="pres">
      <dgm:prSet presAssocID="{DF485F28-DF93-4155-B19A-CB99DD63C8A3}" presName="composite" presStyleCnt="0"/>
      <dgm:spPr/>
    </dgm:pt>
    <dgm:pt modelId="{0854EB79-02F6-40B0-B1FC-EDC2BAF0D575}" type="pres">
      <dgm:prSet presAssocID="{DF485F28-DF93-4155-B19A-CB99DD63C8A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5EA1033F-57C5-45F9-A2DD-2B7BB68BF35D}" type="pres">
      <dgm:prSet presAssocID="{DF485F28-DF93-4155-B19A-CB99DD63C8A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502FFBD-F711-4819-B399-6F1D726B879A}" type="pres">
      <dgm:prSet presAssocID="{DF485F28-DF93-4155-B19A-CB99DD63C8A3}" presName="BalanceSpacing" presStyleCnt="0"/>
      <dgm:spPr/>
    </dgm:pt>
    <dgm:pt modelId="{DF7AC8AD-4E80-457B-87CD-4EA920450335}" type="pres">
      <dgm:prSet presAssocID="{DF485F28-DF93-4155-B19A-CB99DD63C8A3}" presName="BalanceSpacing1" presStyleCnt="0"/>
      <dgm:spPr/>
    </dgm:pt>
    <dgm:pt modelId="{9FE4F5E5-EB09-419F-A730-AC34AC7FA517}" type="pres">
      <dgm:prSet presAssocID="{1D49000E-3D5B-4D77-AB76-B5187F3EB541}" presName="Accent1Text" presStyleLbl="node1" presStyleIdx="1" presStyleCnt="6"/>
      <dgm:spPr/>
    </dgm:pt>
    <dgm:pt modelId="{5D943CE0-9F49-4359-A164-9E77D67FB0AC}" type="pres">
      <dgm:prSet presAssocID="{1D49000E-3D5B-4D77-AB76-B5187F3EB541}" presName="spaceBetweenRectangles" presStyleCnt="0"/>
      <dgm:spPr/>
    </dgm:pt>
    <dgm:pt modelId="{DCF39CF4-7A3D-4A33-BD0B-5527FB7D3CD9}" type="pres">
      <dgm:prSet presAssocID="{37D10AA9-4079-4BE5-8218-E909116E451B}" presName="composite" presStyleCnt="0"/>
      <dgm:spPr/>
    </dgm:pt>
    <dgm:pt modelId="{7653B586-34B8-4C1B-9BB2-E8B2F3EEBC37}" type="pres">
      <dgm:prSet presAssocID="{37D10AA9-4079-4BE5-8218-E909116E451B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49772CED-7DCD-4342-BEDB-681C12584308}" type="pres">
      <dgm:prSet presAssocID="{37D10AA9-4079-4BE5-8218-E909116E451B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199DC98-478D-4C02-8362-148781E505BE}" type="pres">
      <dgm:prSet presAssocID="{37D10AA9-4079-4BE5-8218-E909116E451B}" presName="BalanceSpacing" presStyleCnt="0"/>
      <dgm:spPr/>
    </dgm:pt>
    <dgm:pt modelId="{B72BEDCE-615A-4142-BECA-29B629EFFDC1}" type="pres">
      <dgm:prSet presAssocID="{37D10AA9-4079-4BE5-8218-E909116E451B}" presName="BalanceSpacing1" presStyleCnt="0"/>
      <dgm:spPr/>
    </dgm:pt>
    <dgm:pt modelId="{1D3A5E76-31B0-4671-9C13-9D5C75CB98B4}" type="pres">
      <dgm:prSet presAssocID="{D9E97426-4D72-4191-8567-044A04823CA8}" presName="Accent1Text" presStyleLbl="node1" presStyleIdx="3" presStyleCnt="6"/>
      <dgm:spPr/>
    </dgm:pt>
    <dgm:pt modelId="{9055D2AC-C311-4F32-A264-0416B794B19A}" type="pres">
      <dgm:prSet presAssocID="{D9E97426-4D72-4191-8567-044A04823CA8}" presName="spaceBetweenRectangles" presStyleCnt="0"/>
      <dgm:spPr/>
    </dgm:pt>
    <dgm:pt modelId="{4CF5D363-FD42-4549-BDC7-E14605D3AB35}" type="pres">
      <dgm:prSet presAssocID="{B8D535FD-0B3D-45EA-99D1-5E1E1732FE55}" presName="composite" presStyleCnt="0"/>
      <dgm:spPr/>
    </dgm:pt>
    <dgm:pt modelId="{E40354BA-2D0F-4E30-B6C2-A2C9A6ED1647}" type="pres">
      <dgm:prSet presAssocID="{B8D535FD-0B3D-45EA-99D1-5E1E1732FE5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6C545AE-4139-493C-86CC-2BC10539C263}" type="pres">
      <dgm:prSet presAssocID="{B8D535FD-0B3D-45EA-99D1-5E1E1732FE5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B3BD42B-C7A5-4F7B-8181-1F9F09D15B42}" type="pres">
      <dgm:prSet presAssocID="{B8D535FD-0B3D-45EA-99D1-5E1E1732FE55}" presName="BalanceSpacing" presStyleCnt="0"/>
      <dgm:spPr/>
    </dgm:pt>
    <dgm:pt modelId="{A940B1A6-F116-469C-99BC-D52850C54E2D}" type="pres">
      <dgm:prSet presAssocID="{B8D535FD-0B3D-45EA-99D1-5E1E1732FE55}" presName="BalanceSpacing1" presStyleCnt="0"/>
      <dgm:spPr/>
    </dgm:pt>
    <dgm:pt modelId="{490A990B-5533-4D32-8F01-DCE55FE43616}" type="pres">
      <dgm:prSet presAssocID="{7E54F2D8-B1CA-40D5-A6CA-D13F77753AE3}" presName="Accent1Text" presStyleLbl="node1" presStyleIdx="5" presStyleCnt="6"/>
      <dgm:spPr/>
    </dgm:pt>
  </dgm:ptLst>
  <dgm:cxnLst>
    <dgm:cxn modelId="{3D73D532-7E2B-46B8-B858-B262F137A48D}" srcId="{15E35253-B5BB-43F7-A8A5-EF973F144880}" destId="{B8D535FD-0B3D-45EA-99D1-5E1E1732FE55}" srcOrd="2" destOrd="0" parTransId="{8F212081-9A6E-4325-8319-4C188FCB834E}" sibTransId="{7E54F2D8-B1CA-40D5-A6CA-D13F77753AE3}"/>
    <dgm:cxn modelId="{A436753E-E7C6-40AA-B46B-1DF86FC282CA}" type="presOf" srcId="{D9E97426-4D72-4191-8567-044A04823CA8}" destId="{1D3A5E76-31B0-4671-9C13-9D5C75CB98B4}" srcOrd="0" destOrd="0" presId="urn:microsoft.com/office/officeart/2008/layout/AlternatingHexagons"/>
    <dgm:cxn modelId="{F0C56656-781C-482A-A6CA-C4F61C589ABB}" type="presOf" srcId="{7E54F2D8-B1CA-40D5-A6CA-D13F77753AE3}" destId="{490A990B-5533-4D32-8F01-DCE55FE43616}" srcOrd="0" destOrd="0" presId="urn:microsoft.com/office/officeart/2008/layout/AlternatingHexagons"/>
    <dgm:cxn modelId="{02EFCC7A-5F02-4BEC-A0BC-E40D48092255}" type="presOf" srcId="{B8D535FD-0B3D-45EA-99D1-5E1E1732FE55}" destId="{E40354BA-2D0F-4E30-B6C2-A2C9A6ED1647}" srcOrd="0" destOrd="0" presId="urn:microsoft.com/office/officeart/2008/layout/AlternatingHexagons"/>
    <dgm:cxn modelId="{9BB9D684-4CB3-496E-B917-E513DC4A35AD}" srcId="{15E35253-B5BB-43F7-A8A5-EF973F144880}" destId="{37D10AA9-4079-4BE5-8218-E909116E451B}" srcOrd="1" destOrd="0" parTransId="{DDBD5385-7F76-404C-8974-405BBB81CC91}" sibTransId="{D9E97426-4D72-4191-8567-044A04823CA8}"/>
    <dgm:cxn modelId="{B8ADE497-0A12-4818-991A-9EBE1D2A4F31}" type="presOf" srcId="{DF485F28-DF93-4155-B19A-CB99DD63C8A3}" destId="{0854EB79-02F6-40B0-B1FC-EDC2BAF0D575}" srcOrd="0" destOrd="0" presId="urn:microsoft.com/office/officeart/2008/layout/AlternatingHexagons"/>
    <dgm:cxn modelId="{8D0BEEB1-B0DA-4A25-B74F-AAAD83670D47}" srcId="{15E35253-B5BB-43F7-A8A5-EF973F144880}" destId="{DF485F28-DF93-4155-B19A-CB99DD63C8A3}" srcOrd="0" destOrd="0" parTransId="{421C59D9-A54C-45E6-B57F-8A567F076AA3}" sibTransId="{1D49000E-3D5B-4D77-AB76-B5187F3EB541}"/>
    <dgm:cxn modelId="{7BBA7CD4-4E67-4195-AF23-7B72A3CE2EAA}" type="presOf" srcId="{15E35253-B5BB-43F7-A8A5-EF973F144880}" destId="{657CD79C-FED7-45C3-B626-0A00F479AC51}" srcOrd="0" destOrd="0" presId="urn:microsoft.com/office/officeart/2008/layout/AlternatingHexagons"/>
    <dgm:cxn modelId="{BEDE4AE6-2C15-4823-8D1F-06571DB2830C}" type="presOf" srcId="{37D10AA9-4079-4BE5-8218-E909116E451B}" destId="{7653B586-34B8-4C1B-9BB2-E8B2F3EEBC37}" srcOrd="0" destOrd="0" presId="urn:microsoft.com/office/officeart/2008/layout/AlternatingHexagons"/>
    <dgm:cxn modelId="{6D9A57EE-DBB5-4F00-8282-C17DC09C217D}" type="presOf" srcId="{1D49000E-3D5B-4D77-AB76-B5187F3EB541}" destId="{9FE4F5E5-EB09-419F-A730-AC34AC7FA517}" srcOrd="0" destOrd="0" presId="urn:microsoft.com/office/officeart/2008/layout/AlternatingHexagons"/>
    <dgm:cxn modelId="{2FA62E02-8EE0-4DB1-832C-4E604F0E26C6}" type="presParOf" srcId="{657CD79C-FED7-45C3-B626-0A00F479AC51}" destId="{4B5A5B0B-0144-47E8-B32F-9BF41791D763}" srcOrd="0" destOrd="0" presId="urn:microsoft.com/office/officeart/2008/layout/AlternatingHexagons"/>
    <dgm:cxn modelId="{898DB111-DFB9-4BE9-8D5D-7B3ED1260DEA}" type="presParOf" srcId="{4B5A5B0B-0144-47E8-B32F-9BF41791D763}" destId="{0854EB79-02F6-40B0-B1FC-EDC2BAF0D575}" srcOrd="0" destOrd="0" presId="urn:microsoft.com/office/officeart/2008/layout/AlternatingHexagons"/>
    <dgm:cxn modelId="{90E91FFC-56DE-432D-89C9-28F7E0661CBC}" type="presParOf" srcId="{4B5A5B0B-0144-47E8-B32F-9BF41791D763}" destId="{5EA1033F-57C5-45F9-A2DD-2B7BB68BF35D}" srcOrd="1" destOrd="0" presId="urn:microsoft.com/office/officeart/2008/layout/AlternatingHexagons"/>
    <dgm:cxn modelId="{4C68DB7E-5F2F-47AF-B104-F456B71AFE12}" type="presParOf" srcId="{4B5A5B0B-0144-47E8-B32F-9BF41791D763}" destId="{E502FFBD-F711-4819-B399-6F1D726B879A}" srcOrd="2" destOrd="0" presId="urn:microsoft.com/office/officeart/2008/layout/AlternatingHexagons"/>
    <dgm:cxn modelId="{54CE89ED-C534-413D-AA45-CB21568C5EC8}" type="presParOf" srcId="{4B5A5B0B-0144-47E8-B32F-9BF41791D763}" destId="{DF7AC8AD-4E80-457B-87CD-4EA920450335}" srcOrd="3" destOrd="0" presId="urn:microsoft.com/office/officeart/2008/layout/AlternatingHexagons"/>
    <dgm:cxn modelId="{C6BCBFF7-0933-4BF9-A201-AC67F0A4CA8E}" type="presParOf" srcId="{4B5A5B0B-0144-47E8-B32F-9BF41791D763}" destId="{9FE4F5E5-EB09-419F-A730-AC34AC7FA517}" srcOrd="4" destOrd="0" presId="urn:microsoft.com/office/officeart/2008/layout/AlternatingHexagons"/>
    <dgm:cxn modelId="{7FDF7904-82C1-4B86-8DB5-8EF868158F11}" type="presParOf" srcId="{657CD79C-FED7-45C3-B626-0A00F479AC51}" destId="{5D943CE0-9F49-4359-A164-9E77D67FB0AC}" srcOrd="1" destOrd="0" presId="urn:microsoft.com/office/officeart/2008/layout/AlternatingHexagons"/>
    <dgm:cxn modelId="{F627530F-B0BB-481E-91A0-9414F4E65795}" type="presParOf" srcId="{657CD79C-FED7-45C3-B626-0A00F479AC51}" destId="{DCF39CF4-7A3D-4A33-BD0B-5527FB7D3CD9}" srcOrd="2" destOrd="0" presId="urn:microsoft.com/office/officeart/2008/layout/AlternatingHexagons"/>
    <dgm:cxn modelId="{DA147945-2095-45D3-AC44-5C504684E34D}" type="presParOf" srcId="{DCF39CF4-7A3D-4A33-BD0B-5527FB7D3CD9}" destId="{7653B586-34B8-4C1B-9BB2-E8B2F3EEBC37}" srcOrd="0" destOrd="0" presId="urn:microsoft.com/office/officeart/2008/layout/AlternatingHexagons"/>
    <dgm:cxn modelId="{AEF2CF61-074F-4448-85D0-BB5058FAE8E2}" type="presParOf" srcId="{DCF39CF4-7A3D-4A33-BD0B-5527FB7D3CD9}" destId="{49772CED-7DCD-4342-BEDB-681C12584308}" srcOrd="1" destOrd="0" presId="urn:microsoft.com/office/officeart/2008/layout/AlternatingHexagons"/>
    <dgm:cxn modelId="{0926E623-CB8C-4C35-8944-08640F6FAF58}" type="presParOf" srcId="{DCF39CF4-7A3D-4A33-BD0B-5527FB7D3CD9}" destId="{4199DC98-478D-4C02-8362-148781E505BE}" srcOrd="2" destOrd="0" presId="urn:microsoft.com/office/officeart/2008/layout/AlternatingHexagons"/>
    <dgm:cxn modelId="{786D0D51-2EA7-4A05-BB44-AA0774FD0D5F}" type="presParOf" srcId="{DCF39CF4-7A3D-4A33-BD0B-5527FB7D3CD9}" destId="{B72BEDCE-615A-4142-BECA-29B629EFFDC1}" srcOrd="3" destOrd="0" presId="urn:microsoft.com/office/officeart/2008/layout/AlternatingHexagons"/>
    <dgm:cxn modelId="{EA550205-938F-4FD4-AB62-F444CD1976C7}" type="presParOf" srcId="{DCF39CF4-7A3D-4A33-BD0B-5527FB7D3CD9}" destId="{1D3A5E76-31B0-4671-9C13-9D5C75CB98B4}" srcOrd="4" destOrd="0" presId="urn:microsoft.com/office/officeart/2008/layout/AlternatingHexagons"/>
    <dgm:cxn modelId="{54628A96-8879-4C1E-929A-A428EEE77290}" type="presParOf" srcId="{657CD79C-FED7-45C3-B626-0A00F479AC51}" destId="{9055D2AC-C311-4F32-A264-0416B794B19A}" srcOrd="3" destOrd="0" presId="urn:microsoft.com/office/officeart/2008/layout/AlternatingHexagons"/>
    <dgm:cxn modelId="{B663930D-9F8F-4F6E-8F3C-CAD9159196BC}" type="presParOf" srcId="{657CD79C-FED7-45C3-B626-0A00F479AC51}" destId="{4CF5D363-FD42-4549-BDC7-E14605D3AB35}" srcOrd="4" destOrd="0" presId="urn:microsoft.com/office/officeart/2008/layout/AlternatingHexagons"/>
    <dgm:cxn modelId="{6398B73D-2DDC-4A32-A4BE-10F3B2089D03}" type="presParOf" srcId="{4CF5D363-FD42-4549-BDC7-E14605D3AB35}" destId="{E40354BA-2D0F-4E30-B6C2-A2C9A6ED1647}" srcOrd="0" destOrd="0" presId="urn:microsoft.com/office/officeart/2008/layout/AlternatingHexagons"/>
    <dgm:cxn modelId="{AD305133-2F06-458C-BFE4-16FA9204D020}" type="presParOf" srcId="{4CF5D363-FD42-4549-BDC7-E14605D3AB35}" destId="{C6C545AE-4139-493C-86CC-2BC10539C263}" srcOrd="1" destOrd="0" presId="urn:microsoft.com/office/officeart/2008/layout/AlternatingHexagons"/>
    <dgm:cxn modelId="{7C12A719-3852-47EE-8509-20E2AD78DBA9}" type="presParOf" srcId="{4CF5D363-FD42-4549-BDC7-E14605D3AB35}" destId="{4B3BD42B-C7A5-4F7B-8181-1F9F09D15B42}" srcOrd="2" destOrd="0" presId="urn:microsoft.com/office/officeart/2008/layout/AlternatingHexagons"/>
    <dgm:cxn modelId="{E78E6F0F-B655-4FC6-99A7-D9FC559F520B}" type="presParOf" srcId="{4CF5D363-FD42-4549-BDC7-E14605D3AB35}" destId="{A940B1A6-F116-469C-99BC-D52850C54E2D}" srcOrd="3" destOrd="0" presId="urn:microsoft.com/office/officeart/2008/layout/AlternatingHexagons"/>
    <dgm:cxn modelId="{4032CB14-C97B-4CED-A59A-5510E8191A50}" type="presParOf" srcId="{4CF5D363-FD42-4549-BDC7-E14605D3AB35}" destId="{490A990B-5533-4D32-8F01-DCE55FE4361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E35253-B5BB-43F7-A8A5-EF973F14488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F485F28-DF93-4155-B19A-CB99DD63C8A3}">
      <dgm:prSet phldrT="[Text]" custT="1"/>
      <dgm:spPr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Clock</a:t>
          </a:r>
        </a:p>
        <a:p>
          <a:r>
            <a:rPr lang="en-IN" sz="1400" b="1" dirty="0">
              <a:solidFill>
                <a:schemeClr val="tx1"/>
              </a:solidFill>
            </a:rPr>
            <a:t>Frequency</a:t>
          </a:r>
        </a:p>
      </dgm:t>
    </dgm:pt>
    <dgm:pt modelId="{421C59D9-A54C-45E6-B57F-8A567F076AA3}" type="parTrans" cxnId="{8D0BEEB1-B0DA-4A25-B74F-AAAD83670D47}">
      <dgm:prSet/>
      <dgm:spPr/>
      <dgm:t>
        <a:bodyPr/>
        <a:lstStyle/>
        <a:p>
          <a:endParaRPr lang="en-IN"/>
        </a:p>
      </dgm:t>
    </dgm:pt>
    <dgm:pt modelId="{1D49000E-3D5B-4D77-AB76-B5187F3EB541}" type="sibTrans" cxnId="{8D0BEEB1-B0DA-4A25-B74F-AAAD83670D47}">
      <dgm:prSet/>
      <dgm:spPr>
        <a:noFill/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Pipeline</a:t>
          </a:r>
        </a:p>
      </dgm:t>
    </dgm:pt>
    <dgm:pt modelId="{37D10AA9-4079-4BE5-8218-E909116E451B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Cache</a:t>
          </a:r>
        </a:p>
      </dgm:t>
    </dgm:pt>
    <dgm:pt modelId="{DDBD5385-7F76-404C-8974-405BBB81CC91}" type="parTrans" cxnId="{9BB9D684-4CB3-496E-B917-E513DC4A35AD}">
      <dgm:prSet/>
      <dgm:spPr/>
      <dgm:t>
        <a:bodyPr/>
        <a:lstStyle/>
        <a:p>
          <a:endParaRPr lang="en-IN"/>
        </a:p>
      </dgm:t>
    </dgm:pt>
    <dgm:pt modelId="{D9E97426-4D72-4191-8567-044A04823CA8}" type="sibTrans" cxnId="{9BB9D684-4CB3-496E-B917-E513DC4A35AD}">
      <dgm:prSet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RAM</a:t>
          </a:r>
        </a:p>
      </dgm:t>
    </dgm:pt>
    <dgm:pt modelId="{B8D535FD-0B3D-45EA-99D1-5E1E1732FE55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Transistors</a:t>
          </a:r>
        </a:p>
      </dgm:t>
    </dgm:pt>
    <dgm:pt modelId="{8F212081-9A6E-4325-8319-4C188FCB834E}" type="parTrans" cxnId="{3D73D532-7E2B-46B8-B858-B262F137A48D}">
      <dgm:prSet/>
      <dgm:spPr/>
      <dgm:t>
        <a:bodyPr/>
        <a:lstStyle/>
        <a:p>
          <a:endParaRPr lang="en-IN"/>
        </a:p>
      </dgm:t>
    </dgm:pt>
    <dgm:pt modelId="{7E54F2D8-B1CA-40D5-A6CA-D13F77753AE3}" type="sibTrans" cxnId="{3D73D532-7E2B-46B8-B858-B262F137A48D}">
      <dgm:prSet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Multicore</a:t>
          </a:r>
        </a:p>
      </dgm:t>
    </dgm:pt>
    <dgm:pt modelId="{657CD79C-FED7-45C3-B626-0A00F479AC51}" type="pres">
      <dgm:prSet presAssocID="{15E35253-B5BB-43F7-A8A5-EF973F144880}" presName="Name0" presStyleCnt="0">
        <dgm:presLayoutVars>
          <dgm:chMax/>
          <dgm:chPref/>
          <dgm:dir/>
          <dgm:animLvl val="lvl"/>
        </dgm:presLayoutVars>
      </dgm:prSet>
      <dgm:spPr/>
    </dgm:pt>
    <dgm:pt modelId="{4B5A5B0B-0144-47E8-B32F-9BF41791D763}" type="pres">
      <dgm:prSet presAssocID="{DF485F28-DF93-4155-B19A-CB99DD63C8A3}" presName="composite" presStyleCnt="0"/>
      <dgm:spPr/>
    </dgm:pt>
    <dgm:pt modelId="{0854EB79-02F6-40B0-B1FC-EDC2BAF0D575}" type="pres">
      <dgm:prSet presAssocID="{DF485F28-DF93-4155-B19A-CB99DD63C8A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5EA1033F-57C5-45F9-A2DD-2B7BB68BF35D}" type="pres">
      <dgm:prSet presAssocID="{DF485F28-DF93-4155-B19A-CB99DD63C8A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502FFBD-F711-4819-B399-6F1D726B879A}" type="pres">
      <dgm:prSet presAssocID="{DF485F28-DF93-4155-B19A-CB99DD63C8A3}" presName="BalanceSpacing" presStyleCnt="0"/>
      <dgm:spPr/>
    </dgm:pt>
    <dgm:pt modelId="{DF7AC8AD-4E80-457B-87CD-4EA920450335}" type="pres">
      <dgm:prSet presAssocID="{DF485F28-DF93-4155-B19A-CB99DD63C8A3}" presName="BalanceSpacing1" presStyleCnt="0"/>
      <dgm:spPr/>
    </dgm:pt>
    <dgm:pt modelId="{9FE4F5E5-EB09-419F-A730-AC34AC7FA517}" type="pres">
      <dgm:prSet presAssocID="{1D49000E-3D5B-4D77-AB76-B5187F3EB541}" presName="Accent1Text" presStyleLbl="node1" presStyleIdx="1" presStyleCnt="6"/>
      <dgm:spPr/>
    </dgm:pt>
    <dgm:pt modelId="{5D943CE0-9F49-4359-A164-9E77D67FB0AC}" type="pres">
      <dgm:prSet presAssocID="{1D49000E-3D5B-4D77-AB76-B5187F3EB541}" presName="spaceBetweenRectangles" presStyleCnt="0"/>
      <dgm:spPr/>
    </dgm:pt>
    <dgm:pt modelId="{DCF39CF4-7A3D-4A33-BD0B-5527FB7D3CD9}" type="pres">
      <dgm:prSet presAssocID="{37D10AA9-4079-4BE5-8218-E909116E451B}" presName="composite" presStyleCnt="0"/>
      <dgm:spPr/>
    </dgm:pt>
    <dgm:pt modelId="{7653B586-34B8-4C1B-9BB2-E8B2F3EEBC37}" type="pres">
      <dgm:prSet presAssocID="{37D10AA9-4079-4BE5-8218-E909116E451B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49772CED-7DCD-4342-BEDB-681C12584308}" type="pres">
      <dgm:prSet presAssocID="{37D10AA9-4079-4BE5-8218-E909116E451B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199DC98-478D-4C02-8362-148781E505BE}" type="pres">
      <dgm:prSet presAssocID="{37D10AA9-4079-4BE5-8218-E909116E451B}" presName="BalanceSpacing" presStyleCnt="0"/>
      <dgm:spPr/>
    </dgm:pt>
    <dgm:pt modelId="{B72BEDCE-615A-4142-BECA-29B629EFFDC1}" type="pres">
      <dgm:prSet presAssocID="{37D10AA9-4079-4BE5-8218-E909116E451B}" presName="BalanceSpacing1" presStyleCnt="0"/>
      <dgm:spPr/>
    </dgm:pt>
    <dgm:pt modelId="{1D3A5E76-31B0-4671-9C13-9D5C75CB98B4}" type="pres">
      <dgm:prSet presAssocID="{D9E97426-4D72-4191-8567-044A04823CA8}" presName="Accent1Text" presStyleLbl="node1" presStyleIdx="3" presStyleCnt="6"/>
      <dgm:spPr/>
    </dgm:pt>
    <dgm:pt modelId="{9055D2AC-C311-4F32-A264-0416B794B19A}" type="pres">
      <dgm:prSet presAssocID="{D9E97426-4D72-4191-8567-044A04823CA8}" presName="spaceBetweenRectangles" presStyleCnt="0"/>
      <dgm:spPr/>
    </dgm:pt>
    <dgm:pt modelId="{4CF5D363-FD42-4549-BDC7-E14605D3AB35}" type="pres">
      <dgm:prSet presAssocID="{B8D535FD-0B3D-45EA-99D1-5E1E1732FE55}" presName="composite" presStyleCnt="0"/>
      <dgm:spPr/>
    </dgm:pt>
    <dgm:pt modelId="{E40354BA-2D0F-4E30-B6C2-A2C9A6ED1647}" type="pres">
      <dgm:prSet presAssocID="{B8D535FD-0B3D-45EA-99D1-5E1E1732FE5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6C545AE-4139-493C-86CC-2BC10539C263}" type="pres">
      <dgm:prSet presAssocID="{B8D535FD-0B3D-45EA-99D1-5E1E1732FE5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B3BD42B-C7A5-4F7B-8181-1F9F09D15B42}" type="pres">
      <dgm:prSet presAssocID="{B8D535FD-0B3D-45EA-99D1-5E1E1732FE55}" presName="BalanceSpacing" presStyleCnt="0"/>
      <dgm:spPr/>
    </dgm:pt>
    <dgm:pt modelId="{A940B1A6-F116-469C-99BC-D52850C54E2D}" type="pres">
      <dgm:prSet presAssocID="{B8D535FD-0B3D-45EA-99D1-5E1E1732FE55}" presName="BalanceSpacing1" presStyleCnt="0"/>
      <dgm:spPr/>
    </dgm:pt>
    <dgm:pt modelId="{490A990B-5533-4D32-8F01-DCE55FE43616}" type="pres">
      <dgm:prSet presAssocID="{7E54F2D8-B1CA-40D5-A6CA-D13F77753AE3}" presName="Accent1Text" presStyleLbl="node1" presStyleIdx="5" presStyleCnt="6"/>
      <dgm:spPr/>
    </dgm:pt>
  </dgm:ptLst>
  <dgm:cxnLst>
    <dgm:cxn modelId="{3D73D532-7E2B-46B8-B858-B262F137A48D}" srcId="{15E35253-B5BB-43F7-A8A5-EF973F144880}" destId="{B8D535FD-0B3D-45EA-99D1-5E1E1732FE55}" srcOrd="2" destOrd="0" parTransId="{8F212081-9A6E-4325-8319-4C188FCB834E}" sibTransId="{7E54F2D8-B1CA-40D5-A6CA-D13F77753AE3}"/>
    <dgm:cxn modelId="{A436753E-E7C6-40AA-B46B-1DF86FC282CA}" type="presOf" srcId="{D9E97426-4D72-4191-8567-044A04823CA8}" destId="{1D3A5E76-31B0-4671-9C13-9D5C75CB98B4}" srcOrd="0" destOrd="0" presId="urn:microsoft.com/office/officeart/2008/layout/AlternatingHexagons"/>
    <dgm:cxn modelId="{F0C56656-781C-482A-A6CA-C4F61C589ABB}" type="presOf" srcId="{7E54F2D8-B1CA-40D5-A6CA-D13F77753AE3}" destId="{490A990B-5533-4D32-8F01-DCE55FE43616}" srcOrd="0" destOrd="0" presId="urn:microsoft.com/office/officeart/2008/layout/AlternatingHexagons"/>
    <dgm:cxn modelId="{02EFCC7A-5F02-4BEC-A0BC-E40D48092255}" type="presOf" srcId="{B8D535FD-0B3D-45EA-99D1-5E1E1732FE55}" destId="{E40354BA-2D0F-4E30-B6C2-A2C9A6ED1647}" srcOrd="0" destOrd="0" presId="urn:microsoft.com/office/officeart/2008/layout/AlternatingHexagons"/>
    <dgm:cxn modelId="{9BB9D684-4CB3-496E-B917-E513DC4A35AD}" srcId="{15E35253-B5BB-43F7-A8A5-EF973F144880}" destId="{37D10AA9-4079-4BE5-8218-E909116E451B}" srcOrd="1" destOrd="0" parTransId="{DDBD5385-7F76-404C-8974-405BBB81CC91}" sibTransId="{D9E97426-4D72-4191-8567-044A04823CA8}"/>
    <dgm:cxn modelId="{B8ADE497-0A12-4818-991A-9EBE1D2A4F31}" type="presOf" srcId="{DF485F28-DF93-4155-B19A-CB99DD63C8A3}" destId="{0854EB79-02F6-40B0-B1FC-EDC2BAF0D575}" srcOrd="0" destOrd="0" presId="urn:microsoft.com/office/officeart/2008/layout/AlternatingHexagons"/>
    <dgm:cxn modelId="{8D0BEEB1-B0DA-4A25-B74F-AAAD83670D47}" srcId="{15E35253-B5BB-43F7-A8A5-EF973F144880}" destId="{DF485F28-DF93-4155-B19A-CB99DD63C8A3}" srcOrd="0" destOrd="0" parTransId="{421C59D9-A54C-45E6-B57F-8A567F076AA3}" sibTransId="{1D49000E-3D5B-4D77-AB76-B5187F3EB541}"/>
    <dgm:cxn modelId="{7BBA7CD4-4E67-4195-AF23-7B72A3CE2EAA}" type="presOf" srcId="{15E35253-B5BB-43F7-A8A5-EF973F144880}" destId="{657CD79C-FED7-45C3-B626-0A00F479AC51}" srcOrd="0" destOrd="0" presId="urn:microsoft.com/office/officeart/2008/layout/AlternatingHexagons"/>
    <dgm:cxn modelId="{BEDE4AE6-2C15-4823-8D1F-06571DB2830C}" type="presOf" srcId="{37D10AA9-4079-4BE5-8218-E909116E451B}" destId="{7653B586-34B8-4C1B-9BB2-E8B2F3EEBC37}" srcOrd="0" destOrd="0" presId="urn:microsoft.com/office/officeart/2008/layout/AlternatingHexagons"/>
    <dgm:cxn modelId="{6D9A57EE-DBB5-4F00-8282-C17DC09C217D}" type="presOf" srcId="{1D49000E-3D5B-4D77-AB76-B5187F3EB541}" destId="{9FE4F5E5-EB09-419F-A730-AC34AC7FA517}" srcOrd="0" destOrd="0" presId="urn:microsoft.com/office/officeart/2008/layout/AlternatingHexagons"/>
    <dgm:cxn modelId="{2FA62E02-8EE0-4DB1-832C-4E604F0E26C6}" type="presParOf" srcId="{657CD79C-FED7-45C3-B626-0A00F479AC51}" destId="{4B5A5B0B-0144-47E8-B32F-9BF41791D763}" srcOrd="0" destOrd="0" presId="urn:microsoft.com/office/officeart/2008/layout/AlternatingHexagons"/>
    <dgm:cxn modelId="{898DB111-DFB9-4BE9-8D5D-7B3ED1260DEA}" type="presParOf" srcId="{4B5A5B0B-0144-47E8-B32F-9BF41791D763}" destId="{0854EB79-02F6-40B0-B1FC-EDC2BAF0D575}" srcOrd="0" destOrd="0" presId="urn:microsoft.com/office/officeart/2008/layout/AlternatingHexagons"/>
    <dgm:cxn modelId="{90E91FFC-56DE-432D-89C9-28F7E0661CBC}" type="presParOf" srcId="{4B5A5B0B-0144-47E8-B32F-9BF41791D763}" destId="{5EA1033F-57C5-45F9-A2DD-2B7BB68BF35D}" srcOrd="1" destOrd="0" presId="urn:microsoft.com/office/officeart/2008/layout/AlternatingHexagons"/>
    <dgm:cxn modelId="{4C68DB7E-5F2F-47AF-B104-F456B71AFE12}" type="presParOf" srcId="{4B5A5B0B-0144-47E8-B32F-9BF41791D763}" destId="{E502FFBD-F711-4819-B399-6F1D726B879A}" srcOrd="2" destOrd="0" presId="urn:microsoft.com/office/officeart/2008/layout/AlternatingHexagons"/>
    <dgm:cxn modelId="{54CE89ED-C534-413D-AA45-CB21568C5EC8}" type="presParOf" srcId="{4B5A5B0B-0144-47E8-B32F-9BF41791D763}" destId="{DF7AC8AD-4E80-457B-87CD-4EA920450335}" srcOrd="3" destOrd="0" presId="urn:microsoft.com/office/officeart/2008/layout/AlternatingHexagons"/>
    <dgm:cxn modelId="{C6BCBFF7-0933-4BF9-A201-AC67F0A4CA8E}" type="presParOf" srcId="{4B5A5B0B-0144-47E8-B32F-9BF41791D763}" destId="{9FE4F5E5-EB09-419F-A730-AC34AC7FA517}" srcOrd="4" destOrd="0" presId="urn:microsoft.com/office/officeart/2008/layout/AlternatingHexagons"/>
    <dgm:cxn modelId="{7FDF7904-82C1-4B86-8DB5-8EF868158F11}" type="presParOf" srcId="{657CD79C-FED7-45C3-B626-0A00F479AC51}" destId="{5D943CE0-9F49-4359-A164-9E77D67FB0AC}" srcOrd="1" destOrd="0" presId="urn:microsoft.com/office/officeart/2008/layout/AlternatingHexagons"/>
    <dgm:cxn modelId="{F627530F-B0BB-481E-91A0-9414F4E65795}" type="presParOf" srcId="{657CD79C-FED7-45C3-B626-0A00F479AC51}" destId="{DCF39CF4-7A3D-4A33-BD0B-5527FB7D3CD9}" srcOrd="2" destOrd="0" presId="urn:microsoft.com/office/officeart/2008/layout/AlternatingHexagons"/>
    <dgm:cxn modelId="{DA147945-2095-45D3-AC44-5C504684E34D}" type="presParOf" srcId="{DCF39CF4-7A3D-4A33-BD0B-5527FB7D3CD9}" destId="{7653B586-34B8-4C1B-9BB2-E8B2F3EEBC37}" srcOrd="0" destOrd="0" presId="urn:microsoft.com/office/officeart/2008/layout/AlternatingHexagons"/>
    <dgm:cxn modelId="{AEF2CF61-074F-4448-85D0-BB5058FAE8E2}" type="presParOf" srcId="{DCF39CF4-7A3D-4A33-BD0B-5527FB7D3CD9}" destId="{49772CED-7DCD-4342-BEDB-681C12584308}" srcOrd="1" destOrd="0" presId="urn:microsoft.com/office/officeart/2008/layout/AlternatingHexagons"/>
    <dgm:cxn modelId="{0926E623-CB8C-4C35-8944-08640F6FAF58}" type="presParOf" srcId="{DCF39CF4-7A3D-4A33-BD0B-5527FB7D3CD9}" destId="{4199DC98-478D-4C02-8362-148781E505BE}" srcOrd="2" destOrd="0" presId="urn:microsoft.com/office/officeart/2008/layout/AlternatingHexagons"/>
    <dgm:cxn modelId="{786D0D51-2EA7-4A05-BB44-AA0774FD0D5F}" type="presParOf" srcId="{DCF39CF4-7A3D-4A33-BD0B-5527FB7D3CD9}" destId="{B72BEDCE-615A-4142-BECA-29B629EFFDC1}" srcOrd="3" destOrd="0" presId="urn:microsoft.com/office/officeart/2008/layout/AlternatingHexagons"/>
    <dgm:cxn modelId="{EA550205-938F-4FD4-AB62-F444CD1976C7}" type="presParOf" srcId="{DCF39CF4-7A3D-4A33-BD0B-5527FB7D3CD9}" destId="{1D3A5E76-31B0-4671-9C13-9D5C75CB98B4}" srcOrd="4" destOrd="0" presId="urn:microsoft.com/office/officeart/2008/layout/AlternatingHexagons"/>
    <dgm:cxn modelId="{54628A96-8879-4C1E-929A-A428EEE77290}" type="presParOf" srcId="{657CD79C-FED7-45C3-B626-0A00F479AC51}" destId="{9055D2AC-C311-4F32-A264-0416B794B19A}" srcOrd="3" destOrd="0" presId="urn:microsoft.com/office/officeart/2008/layout/AlternatingHexagons"/>
    <dgm:cxn modelId="{B663930D-9F8F-4F6E-8F3C-CAD9159196BC}" type="presParOf" srcId="{657CD79C-FED7-45C3-B626-0A00F479AC51}" destId="{4CF5D363-FD42-4549-BDC7-E14605D3AB35}" srcOrd="4" destOrd="0" presId="urn:microsoft.com/office/officeart/2008/layout/AlternatingHexagons"/>
    <dgm:cxn modelId="{6398B73D-2DDC-4A32-A4BE-10F3B2089D03}" type="presParOf" srcId="{4CF5D363-FD42-4549-BDC7-E14605D3AB35}" destId="{E40354BA-2D0F-4E30-B6C2-A2C9A6ED1647}" srcOrd="0" destOrd="0" presId="urn:microsoft.com/office/officeart/2008/layout/AlternatingHexagons"/>
    <dgm:cxn modelId="{AD305133-2F06-458C-BFE4-16FA9204D020}" type="presParOf" srcId="{4CF5D363-FD42-4549-BDC7-E14605D3AB35}" destId="{C6C545AE-4139-493C-86CC-2BC10539C263}" srcOrd="1" destOrd="0" presId="urn:microsoft.com/office/officeart/2008/layout/AlternatingHexagons"/>
    <dgm:cxn modelId="{7C12A719-3852-47EE-8509-20E2AD78DBA9}" type="presParOf" srcId="{4CF5D363-FD42-4549-BDC7-E14605D3AB35}" destId="{4B3BD42B-C7A5-4F7B-8181-1F9F09D15B42}" srcOrd="2" destOrd="0" presId="urn:microsoft.com/office/officeart/2008/layout/AlternatingHexagons"/>
    <dgm:cxn modelId="{E78E6F0F-B655-4FC6-99A7-D9FC559F520B}" type="presParOf" srcId="{4CF5D363-FD42-4549-BDC7-E14605D3AB35}" destId="{A940B1A6-F116-469C-99BC-D52850C54E2D}" srcOrd="3" destOrd="0" presId="urn:microsoft.com/office/officeart/2008/layout/AlternatingHexagons"/>
    <dgm:cxn modelId="{4032CB14-C97B-4CED-A59A-5510E8191A50}" type="presParOf" srcId="{4CF5D363-FD42-4549-BDC7-E14605D3AB35}" destId="{490A990B-5533-4D32-8F01-DCE55FE4361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E35253-B5BB-43F7-A8A5-EF973F14488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F485F28-DF93-4155-B19A-CB99DD63C8A3}">
      <dgm:prSet phldrT="[Text]" custT="1"/>
      <dgm:spPr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Clock</a:t>
          </a:r>
        </a:p>
        <a:p>
          <a:r>
            <a:rPr lang="en-IN" sz="1400" b="1" dirty="0">
              <a:solidFill>
                <a:schemeClr val="tx1"/>
              </a:solidFill>
            </a:rPr>
            <a:t>Frequency</a:t>
          </a:r>
        </a:p>
      </dgm:t>
    </dgm:pt>
    <dgm:pt modelId="{421C59D9-A54C-45E6-B57F-8A567F076AA3}" type="parTrans" cxnId="{8D0BEEB1-B0DA-4A25-B74F-AAAD83670D47}">
      <dgm:prSet/>
      <dgm:spPr/>
      <dgm:t>
        <a:bodyPr/>
        <a:lstStyle/>
        <a:p>
          <a:endParaRPr lang="en-IN"/>
        </a:p>
      </dgm:t>
    </dgm:pt>
    <dgm:pt modelId="{1D49000E-3D5B-4D77-AB76-B5187F3EB541}" type="sibTrans" cxnId="{8D0BEEB1-B0DA-4A25-B74F-AAAD83670D47}">
      <dgm:prSet/>
      <dgm:spPr>
        <a:noFill/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Pipeline</a:t>
          </a:r>
        </a:p>
      </dgm:t>
    </dgm:pt>
    <dgm:pt modelId="{37D10AA9-4079-4BE5-8218-E909116E451B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Cache</a:t>
          </a:r>
        </a:p>
      </dgm:t>
    </dgm:pt>
    <dgm:pt modelId="{DDBD5385-7F76-404C-8974-405BBB81CC91}" type="parTrans" cxnId="{9BB9D684-4CB3-496E-B917-E513DC4A35AD}">
      <dgm:prSet/>
      <dgm:spPr/>
      <dgm:t>
        <a:bodyPr/>
        <a:lstStyle/>
        <a:p>
          <a:endParaRPr lang="en-IN"/>
        </a:p>
      </dgm:t>
    </dgm:pt>
    <dgm:pt modelId="{D9E97426-4D72-4191-8567-044A04823CA8}" type="sibTrans" cxnId="{9BB9D684-4CB3-496E-B917-E513DC4A35AD}">
      <dgm:prSet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RAM</a:t>
          </a:r>
        </a:p>
      </dgm:t>
    </dgm:pt>
    <dgm:pt modelId="{B8D535FD-0B3D-45EA-99D1-5E1E1732FE55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Transistors</a:t>
          </a:r>
        </a:p>
      </dgm:t>
    </dgm:pt>
    <dgm:pt modelId="{8F212081-9A6E-4325-8319-4C188FCB834E}" type="parTrans" cxnId="{3D73D532-7E2B-46B8-B858-B262F137A48D}">
      <dgm:prSet/>
      <dgm:spPr/>
      <dgm:t>
        <a:bodyPr/>
        <a:lstStyle/>
        <a:p>
          <a:endParaRPr lang="en-IN"/>
        </a:p>
      </dgm:t>
    </dgm:pt>
    <dgm:pt modelId="{7E54F2D8-B1CA-40D5-A6CA-D13F77753AE3}" type="sibTrans" cxnId="{3D73D532-7E2B-46B8-B858-B262F137A48D}">
      <dgm:prSet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Multicore</a:t>
          </a:r>
        </a:p>
      </dgm:t>
    </dgm:pt>
    <dgm:pt modelId="{657CD79C-FED7-45C3-B626-0A00F479AC51}" type="pres">
      <dgm:prSet presAssocID="{15E35253-B5BB-43F7-A8A5-EF973F144880}" presName="Name0" presStyleCnt="0">
        <dgm:presLayoutVars>
          <dgm:chMax/>
          <dgm:chPref/>
          <dgm:dir/>
          <dgm:animLvl val="lvl"/>
        </dgm:presLayoutVars>
      </dgm:prSet>
      <dgm:spPr/>
    </dgm:pt>
    <dgm:pt modelId="{4B5A5B0B-0144-47E8-B32F-9BF41791D763}" type="pres">
      <dgm:prSet presAssocID="{DF485F28-DF93-4155-B19A-CB99DD63C8A3}" presName="composite" presStyleCnt="0"/>
      <dgm:spPr/>
    </dgm:pt>
    <dgm:pt modelId="{0854EB79-02F6-40B0-B1FC-EDC2BAF0D575}" type="pres">
      <dgm:prSet presAssocID="{DF485F28-DF93-4155-B19A-CB99DD63C8A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5EA1033F-57C5-45F9-A2DD-2B7BB68BF35D}" type="pres">
      <dgm:prSet presAssocID="{DF485F28-DF93-4155-B19A-CB99DD63C8A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502FFBD-F711-4819-B399-6F1D726B879A}" type="pres">
      <dgm:prSet presAssocID="{DF485F28-DF93-4155-B19A-CB99DD63C8A3}" presName="BalanceSpacing" presStyleCnt="0"/>
      <dgm:spPr/>
    </dgm:pt>
    <dgm:pt modelId="{DF7AC8AD-4E80-457B-87CD-4EA920450335}" type="pres">
      <dgm:prSet presAssocID="{DF485F28-DF93-4155-B19A-CB99DD63C8A3}" presName="BalanceSpacing1" presStyleCnt="0"/>
      <dgm:spPr/>
    </dgm:pt>
    <dgm:pt modelId="{9FE4F5E5-EB09-419F-A730-AC34AC7FA517}" type="pres">
      <dgm:prSet presAssocID="{1D49000E-3D5B-4D77-AB76-B5187F3EB541}" presName="Accent1Text" presStyleLbl="node1" presStyleIdx="1" presStyleCnt="6"/>
      <dgm:spPr/>
    </dgm:pt>
    <dgm:pt modelId="{5D943CE0-9F49-4359-A164-9E77D67FB0AC}" type="pres">
      <dgm:prSet presAssocID="{1D49000E-3D5B-4D77-AB76-B5187F3EB541}" presName="spaceBetweenRectangles" presStyleCnt="0"/>
      <dgm:spPr/>
    </dgm:pt>
    <dgm:pt modelId="{DCF39CF4-7A3D-4A33-BD0B-5527FB7D3CD9}" type="pres">
      <dgm:prSet presAssocID="{37D10AA9-4079-4BE5-8218-E909116E451B}" presName="composite" presStyleCnt="0"/>
      <dgm:spPr/>
    </dgm:pt>
    <dgm:pt modelId="{7653B586-34B8-4C1B-9BB2-E8B2F3EEBC37}" type="pres">
      <dgm:prSet presAssocID="{37D10AA9-4079-4BE5-8218-E909116E451B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49772CED-7DCD-4342-BEDB-681C12584308}" type="pres">
      <dgm:prSet presAssocID="{37D10AA9-4079-4BE5-8218-E909116E451B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199DC98-478D-4C02-8362-148781E505BE}" type="pres">
      <dgm:prSet presAssocID="{37D10AA9-4079-4BE5-8218-E909116E451B}" presName="BalanceSpacing" presStyleCnt="0"/>
      <dgm:spPr/>
    </dgm:pt>
    <dgm:pt modelId="{B72BEDCE-615A-4142-BECA-29B629EFFDC1}" type="pres">
      <dgm:prSet presAssocID="{37D10AA9-4079-4BE5-8218-E909116E451B}" presName="BalanceSpacing1" presStyleCnt="0"/>
      <dgm:spPr/>
    </dgm:pt>
    <dgm:pt modelId="{1D3A5E76-31B0-4671-9C13-9D5C75CB98B4}" type="pres">
      <dgm:prSet presAssocID="{D9E97426-4D72-4191-8567-044A04823CA8}" presName="Accent1Text" presStyleLbl="node1" presStyleIdx="3" presStyleCnt="6"/>
      <dgm:spPr/>
    </dgm:pt>
    <dgm:pt modelId="{9055D2AC-C311-4F32-A264-0416B794B19A}" type="pres">
      <dgm:prSet presAssocID="{D9E97426-4D72-4191-8567-044A04823CA8}" presName="spaceBetweenRectangles" presStyleCnt="0"/>
      <dgm:spPr/>
    </dgm:pt>
    <dgm:pt modelId="{4CF5D363-FD42-4549-BDC7-E14605D3AB35}" type="pres">
      <dgm:prSet presAssocID="{B8D535FD-0B3D-45EA-99D1-5E1E1732FE55}" presName="composite" presStyleCnt="0"/>
      <dgm:spPr/>
    </dgm:pt>
    <dgm:pt modelId="{E40354BA-2D0F-4E30-B6C2-A2C9A6ED1647}" type="pres">
      <dgm:prSet presAssocID="{B8D535FD-0B3D-45EA-99D1-5E1E1732FE5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6C545AE-4139-493C-86CC-2BC10539C263}" type="pres">
      <dgm:prSet presAssocID="{B8D535FD-0B3D-45EA-99D1-5E1E1732FE5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B3BD42B-C7A5-4F7B-8181-1F9F09D15B42}" type="pres">
      <dgm:prSet presAssocID="{B8D535FD-0B3D-45EA-99D1-5E1E1732FE55}" presName="BalanceSpacing" presStyleCnt="0"/>
      <dgm:spPr/>
    </dgm:pt>
    <dgm:pt modelId="{A940B1A6-F116-469C-99BC-D52850C54E2D}" type="pres">
      <dgm:prSet presAssocID="{B8D535FD-0B3D-45EA-99D1-5E1E1732FE55}" presName="BalanceSpacing1" presStyleCnt="0"/>
      <dgm:spPr/>
    </dgm:pt>
    <dgm:pt modelId="{490A990B-5533-4D32-8F01-DCE55FE43616}" type="pres">
      <dgm:prSet presAssocID="{7E54F2D8-B1CA-40D5-A6CA-D13F77753AE3}" presName="Accent1Text" presStyleLbl="node1" presStyleIdx="5" presStyleCnt="6"/>
      <dgm:spPr/>
    </dgm:pt>
  </dgm:ptLst>
  <dgm:cxnLst>
    <dgm:cxn modelId="{3D73D532-7E2B-46B8-B858-B262F137A48D}" srcId="{15E35253-B5BB-43F7-A8A5-EF973F144880}" destId="{B8D535FD-0B3D-45EA-99D1-5E1E1732FE55}" srcOrd="2" destOrd="0" parTransId="{8F212081-9A6E-4325-8319-4C188FCB834E}" sibTransId="{7E54F2D8-B1CA-40D5-A6CA-D13F77753AE3}"/>
    <dgm:cxn modelId="{A436753E-E7C6-40AA-B46B-1DF86FC282CA}" type="presOf" srcId="{D9E97426-4D72-4191-8567-044A04823CA8}" destId="{1D3A5E76-31B0-4671-9C13-9D5C75CB98B4}" srcOrd="0" destOrd="0" presId="urn:microsoft.com/office/officeart/2008/layout/AlternatingHexagons"/>
    <dgm:cxn modelId="{F0C56656-781C-482A-A6CA-C4F61C589ABB}" type="presOf" srcId="{7E54F2D8-B1CA-40D5-A6CA-D13F77753AE3}" destId="{490A990B-5533-4D32-8F01-DCE55FE43616}" srcOrd="0" destOrd="0" presId="urn:microsoft.com/office/officeart/2008/layout/AlternatingHexagons"/>
    <dgm:cxn modelId="{02EFCC7A-5F02-4BEC-A0BC-E40D48092255}" type="presOf" srcId="{B8D535FD-0B3D-45EA-99D1-5E1E1732FE55}" destId="{E40354BA-2D0F-4E30-B6C2-A2C9A6ED1647}" srcOrd="0" destOrd="0" presId="urn:microsoft.com/office/officeart/2008/layout/AlternatingHexagons"/>
    <dgm:cxn modelId="{9BB9D684-4CB3-496E-B917-E513DC4A35AD}" srcId="{15E35253-B5BB-43F7-A8A5-EF973F144880}" destId="{37D10AA9-4079-4BE5-8218-E909116E451B}" srcOrd="1" destOrd="0" parTransId="{DDBD5385-7F76-404C-8974-405BBB81CC91}" sibTransId="{D9E97426-4D72-4191-8567-044A04823CA8}"/>
    <dgm:cxn modelId="{B8ADE497-0A12-4818-991A-9EBE1D2A4F31}" type="presOf" srcId="{DF485F28-DF93-4155-B19A-CB99DD63C8A3}" destId="{0854EB79-02F6-40B0-B1FC-EDC2BAF0D575}" srcOrd="0" destOrd="0" presId="urn:microsoft.com/office/officeart/2008/layout/AlternatingHexagons"/>
    <dgm:cxn modelId="{8D0BEEB1-B0DA-4A25-B74F-AAAD83670D47}" srcId="{15E35253-B5BB-43F7-A8A5-EF973F144880}" destId="{DF485F28-DF93-4155-B19A-CB99DD63C8A3}" srcOrd="0" destOrd="0" parTransId="{421C59D9-A54C-45E6-B57F-8A567F076AA3}" sibTransId="{1D49000E-3D5B-4D77-AB76-B5187F3EB541}"/>
    <dgm:cxn modelId="{7BBA7CD4-4E67-4195-AF23-7B72A3CE2EAA}" type="presOf" srcId="{15E35253-B5BB-43F7-A8A5-EF973F144880}" destId="{657CD79C-FED7-45C3-B626-0A00F479AC51}" srcOrd="0" destOrd="0" presId="urn:microsoft.com/office/officeart/2008/layout/AlternatingHexagons"/>
    <dgm:cxn modelId="{BEDE4AE6-2C15-4823-8D1F-06571DB2830C}" type="presOf" srcId="{37D10AA9-4079-4BE5-8218-E909116E451B}" destId="{7653B586-34B8-4C1B-9BB2-E8B2F3EEBC37}" srcOrd="0" destOrd="0" presId="urn:microsoft.com/office/officeart/2008/layout/AlternatingHexagons"/>
    <dgm:cxn modelId="{6D9A57EE-DBB5-4F00-8282-C17DC09C217D}" type="presOf" srcId="{1D49000E-3D5B-4D77-AB76-B5187F3EB541}" destId="{9FE4F5E5-EB09-419F-A730-AC34AC7FA517}" srcOrd="0" destOrd="0" presId="urn:microsoft.com/office/officeart/2008/layout/AlternatingHexagons"/>
    <dgm:cxn modelId="{2FA62E02-8EE0-4DB1-832C-4E604F0E26C6}" type="presParOf" srcId="{657CD79C-FED7-45C3-B626-0A00F479AC51}" destId="{4B5A5B0B-0144-47E8-B32F-9BF41791D763}" srcOrd="0" destOrd="0" presId="urn:microsoft.com/office/officeart/2008/layout/AlternatingHexagons"/>
    <dgm:cxn modelId="{898DB111-DFB9-4BE9-8D5D-7B3ED1260DEA}" type="presParOf" srcId="{4B5A5B0B-0144-47E8-B32F-9BF41791D763}" destId="{0854EB79-02F6-40B0-B1FC-EDC2BAF0D575}" srcOrd="0" destOrd="0" presId="urn:microsoft.com/office/officeart/2008/layout/AlternatingHexagons"/>
    <dgm:cxn modelId="{90E91FFC-56DE-432D-89C9-28F7E0661CBC}" type="presParOf" srcId="{4B5A5B0B-0144-47E8-B32F-9BF41791D763}" destId="{5EA1033F-57C5-45F9-A2DD-2B7BB68BF35D}" srcOrd="1" destOrd="0" presId="urn:microsoft.com/office/officeart/2008/layout/AlternatingHexagons"/>
    <dgm:cxn modelId="{4C68DB7E-5F2F-47AF-B104-F456B71AFE12}" type="presParOf" srcId="{4B5A5B0B-0144-47E8-B32F-9BF41791D763}" destId="{E502FFBD-F711-4819-B399-6F1D726B879A}" srcOrd="2" destOrd="0" presId="urn:microsoft.com/office/officeart/2008/layout/AlternatingHexagons"/>
    <dgm:cxn modelId="{54CE89ED-C534-413D-AA45-CB21568C5EC8}" type="presParOf" srcId="{4B5A5B0B-0144-47E8-B32F-9BF41791D763}" destId="{DF7AC8AD-4E80-457B-87CD-4EA920450335}" srcOrd="3" destOrd="0" presId="urn:microsoft.com/office/officeart/2008/layout/AlternatingHexagons"/>
    <dgm:cxn modelId="{C6BCBFF7-0933-4BF9-A201-AC67F0A4CA8E}" type="presParOf" srcId="{4B5A5B0B-0144-47E8-B32F-9BF41791D763}" destId="{9FE4F5E5-EB09-419F-A730-AC34AC7FA517}" srcOrd="4" destOrd="0" presId="urn:microsoft.com/office/officeart/2008/layout/AlternatingHexagons"/>
    <dgm:cxn modelId="{7FDF7904-82C1-4B86-8DB5-8EF868158F11}" type="presParOf" srcId="{657CD79C-FED7-45C3-B626-0A00F479AC51}" destId="{5D943CE0-9F49-4359-A164-9E77D67FB0AC}" srcOrd="1" destOrd="0" presId="urn:microsoft.com/office/officeart/2008/layout/AlternatingHexagons"/>
    <dgm:cxn modelId="{F627530F-B0BB-481E-91A0-9414F4E65795}" type="presParOf" srcId="{657CD79C-FED7-45C3-B626-0A00F479AC51}" destId="{DCF39CF4-7A3D-4A33-BD0B-5527FB7D3CD9}" srcOrd="2" destOrd="0" presId="urn:microsoft.com/office/officeart/2008/layout/AlternatingHexagons"/>
    <dgm:cxn modelId="{DA147945-2095-45D3-AC44-5C504684E34D}" type="presParOf" srcId="{DCF39CF4-7A3D-4A33-BD0B-5527FB7D3CD9}" destId="{7653B586-34B8-4C1B-9BB2-E8B2F3EEBC37}" srcOrd="0" destOrd="0" presId="urn:microsoft.com/office/officeart/2008/layout/AlternatingHexagons"/>
    <dgm:cxn modelId="{AEF2CF61-074F-4448-85D0-BB5058FAE8E2}" type="presParOf" srcId="{DCF39CF4-7A3D-4A33-BD0B-5527FB7D3CD9}" destId="{49772CED-7DCD-4342-BEDB-681C12584308}" srcOrd="1" destOrd="0" presId="urn:microsoft.com/office/officeart/2008/layout/AlternatingHexagons"/>
    <dgm:cxn modelId="{0926E623-CB8C-4C35-8944-08640F6FAF58}" type="presParOf" srcId="{DCF39CF4-7A3D-4A33-BD0B-5527FB7D3CD9}" destId="{4199DC98-478D-4C02-8362-148781E505BE}" srcOrd="2" destOrd="0" presId="urn:microsoft.com/office/officeart/2008/layout/AlternatingHexagons"/>
    <dgm:cxn modelId="{786D0D51-2EA7-4A05-BB44-AA0774FD0D5F}" type="presParOf" srcId="{DCF39CF4-7A3D-4A33-BD0B-5527FB7D3CD9}" destId="{B72BEDCE-615A-4142-BECA-29B629EFFDC1}" srcOrd="3" destOrd="0" presId="urn:microsoft.com/office/officeart/2008/layout/AlternatingHexagons"/>
    <dgm:cxn modelId="{EA550205-938F-4FD4-AB62-F444CD1976C7}" type="presParOf" srcId="{DCF39CF4-7A3D-4A33-BD0B-5527FB7D3CD9}" destId="{1D3A5E76-31B0-4671-9C13-9D5C75CB98B4}" srcOrd="4" destOrd="0" presId="urn:microsoft.com/office/officeart/2008/layout/AlternatingHexagons"/>
    <dgm:cxn modelId="{54628A96-8879-4C1E-929A-A428EEE77290}" type="presParOf" srcId="{657CD79C-FED7-45C3-B626-0A00F479AC51}" destId="{9055D2AC-C311-4F32-A264-0416B794B19A}" srcOrd="3" destOrd="0" presId="urn:microsoft.com/office/officeart/2008/layout/AlternatingHexagons"/>
    <dgm:cxn modelId="{B663930D-9F8F-4F6E-8F3C-CAD9159196BC}" type="presParOf" srcId="{657CD79C-FED7-45C3-B626-0A00F479AC51}" destId="{4CF5D363-FD42-4549-BDC7-E14605D3AB35}" srcOrd="4" destOrd="0" presId="urn:microsoft.com/office/officeart/2008/layout/AlternatingHexagons"/>
    <dgm:cxn modelId="{6398B73D-2DDC-4A32-A4BE-10F3B2089D03}" type="presParOf" srcId="{4CF5D363-FD42-4549-BDC7-E14605D3AB35}" destId="{E40354BA-2D0F-4E30-B6C2-A2C9A6ED1647}" srcOrd="0" destOrd="0" presId="urn:microsoft.com/office/officeart/2008/layout/AlternatingHexagons"/>
    <dgm:cxn modelId="{AD305133-2F06-458C-BFE4-16FA9204D020}" type="presParOf" srcId="{4CF5D363-FD42-4549-BDC7-E14605D3AB35}" destId="{C6C545AE-4139-493C-86CC-2BC10539C263}" srcOrd="1" destOrd="0" presId="urn:microsoft.com/office/officeart/2008/layout/AlternatingHexagons"/>
    <dgm:cxn modelId="{7C12A719-3852-47EE-8509-20E2AD78DBA9}" type="presParOf" srcId="{4CF5D363-FD42-4549-BDC7-E14605D3AB35}" destId="{4B3BD42B-C7A5-4F7B-8181-1F9F09D15B42}" srcOrd="2" destOrd="0" presId="urn:microsoft.com/office/officeart/2008/layout/AlternatingHexagons"/>
    <dgm:cxn modelId="{E78E6F0F-B655-4FC6-99A7-D9FC559F520B}" type="presParOf" srcId="{4CF5D363-FD42-4549-BDC7-E14605D3AB35}" destId="{A940B1A6-F116-469C-99BC-D52850C54E2D}" srcOrd="3" destOrd="0" presId="urn:microsoft.com/office/officeart/2008/layout/AlternatingHexagons"/>
    <dgm:cxn modelId="{4032CB14-C97B-4CED-A59A-5510E8191A50}" type="presParOf" srcId="{4CF5D363-FD42-4549-BDC7-E14605D3AB35}" destId="{490A990B-5533-4D32-8F01-DCE55FE4361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1BFD93-57D9-4291-A865-3BFF247B999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A33D05B-3668-49F5-BDE4-9C2157AB3C08}">
      <dgm:prSet phldrT="[Text]" custT="1"/>
      <dgm:sp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ln w="19050">
          <a:solidFill>
            <a:schemeClr val="tx1"/>
          </a:solidFill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Increase clock Frequency</a:t>
          </a:r>
        </a:p>
      </dgm:t>
    </dgm:pt>
    <dgm:pt modelId="{3292FDD4-C6EE-48A0-BA0B-34C31677CACB}" type="parTrans" cxnId="{5194E64E-A7CA-47F2-82B0-791F32A7319C}">
      <dgm:prSet/>
      <dgm:spPr/>
      <dgm:t>
        <a:bodyPr/>
        <a:lstStyle/>
        <a:p>
          <a:endParaRPr lang="en-IN"/>
        </a:p>
      </dgm:t>
    </dgm:pt>
    <dgm:pt modelId="{CB7220AC-681D-4E55-8878-27F13F378BC5}" type="sibTrans" cxnId="{5194E64E-A7CA-47F2-82B0-791F32A7319C}">
      <dgm:prSet/>
      <dgm:spPr>
        <a:solidFill>
          <a:schemeClr val="accent6">
            <a:lumMod val="60000"/>
            <a:lumOff val="40000"/>
            <a:alpha val="90000"/>
          </a:schemeClr>
        </a:solidFill>
        <a:ln w="19050">
          <a:solidFill>
            <a:schemeClr val="tx1">
              <a:alpha val="90000"/>
            </a:schemeClr>
          </a:solidFill>
        </a:ln>
      </dgm:spPr>
      <dgm:t>
        <a:bodyPr/>
        <a:lstStyle/>
        <a:p>
          <a:endParaRPr lang="en-IN"/>
        </a:p>
      </dgm:t>
    </dgm:pt>
    <dgm:pt modelId="{5D0A658F-4BE9-4EC3-A1F1-3DB08B3D97C3}">
      <dgm:prSet phldrT="[Text]" custT="1"/>
      <dgm:sp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ln w="19050">
          <a:solidFill>
            <a:schemeClr val="tx1"/>
          </a:solidFill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More power consumption</a:t>
          </a:r>
        </a:p>
      </dgm:t>
    </dgm:pt>
    <dgm:pt modelId="{22877B13-197A-4BA5-8512-2EB2391B1775}" type="parTrans" cxnId="{090400AC-1832-489B-806F-50C8C4D09090}">
      <dgm:prSet/>
      <dgm:spPr/>
      <dgm:t>
        <a:bodyPr/>
        <a:lstStyle/>
        <a:p>
          <a:endParaRPr lang="en-IN"/>
        </a:p>
      </dgm:t>
    </dgm:pt>
    <dgm:pt modelId="{84C68177-1ECC-471A-BA98-B86D8FF26EB1}" type="sibTrans" cxnId="{090400AC-1832-489B-806F-50C8C4D09090}">
      <dgm:prSet/>
      <dgm:spPr>
        <a:solidFill>
          <a:schemeClr val="accent6">
            <a:lumMod val="60000"/>
            <a:lumOff val="40000"/>
            <a:alpha val="90000"/>
          </a:schemeClr>
        </a:solidFill>
        <a:ln w="19050">
          <a:solidFill>
            <a:schemeClr val="tx1">
              <a:alpha val="90000"/>
            </a:schemeClr>
          </a:solidFill>
        </a:ln>
      </dgm:spPr>
      <dgm:t>
        <a:bodyPr/>
        <a:lstStyle/>
        <a:p>
          <a:endParaRPr lang="en-IN"/>
        </a:p>
      </dgm:t>
    </dgm:pt>
    <dgm:pt modelId="{D8F32732-9B88-47B2-A2C3-C3AD56CD5C60}">
      <dgm:prSet phldrT="[Text]" custT="1"/>
      <dgm:sp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ln w="19050">
          <a:solidFill>
            <a:schemeClr val="tx1"/>
          </a:solidFill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More Heat Dissipation</a:t>
          </a:r>
        </a:p>
      </dgm:t>
    </dgm:pt>
    <dgm:pt modelId="{80C0E912-29DA-4319-8110-0F81EC2FB4EC}" type="parTrans" cxnId="{97B97E5F-790E-4532-BCA4-883D6B6B9058}">
      <dgm:prSet/>
      <dgm:spPr/>
      <dgm:t>
        <a:bodyPr/>
        <a:lstStyle/>
        <a:p>
          <a:endParaRPr lang="en-IN"/>
        </a:p>
      </dgm:t>
    </dgm:pt>
    <dgm:pt modelId="{47E5B06F-CA27-4F91-A7CA-A5FFC26C0CE1}" type="sibTrans" cxnId="{97B97E5F-790E-4532-BCA4-883D6B6B9058}">
      <dgm:prSet/>
      <dgm:spPr>
        <a:solidFill>
          <a:schemeClr val="accent6">
            <a:lumMod val="60000"/>
            <a:lumOff val="40000"/>
            <a:alpha val="90000"/>
          </a:schemeClr>
        </a:solidFill>
        <a:ln w="19050">
          <a:solidFill>
            <a:schemeClr val="tx1">
              <a:alpha val="90000"/>
            </a:schemeClr>
          </a:solidFill>
        </a:ln>
      </dgm:spPr>
      <dgm:t>
        <a:bodyPr/>
        <a:lstStyle/>
        <a:p>
          <a:endParaRPr lang="en-IN"/>
        </a:p>
      </dgm:t>
    </dgm:pt>
    <dgm:pt modelId="{CBBA3BE7-9A09-4778-9C1A-1117098DB527}">
      <dgm:prSet phldrT="[Text]" custT="1"/>
      <dgm:sp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ln>
          <a:solidFill>
            <a:schemeClr val="tx1"/>
          </a:solidFill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Powerful Cooling solutions</a:t>
          </a:r>
        </a:p>
      </dgm:t>
    </dgm:pt>
    <dgm:pt modelId="{77CB756A-8100-40BF-98D5-EE8B80DE8107}" type="parTrans" cxnId="{AFA5267B-7D3E-44B5-A95E-39C562BBAADA}">
      <dgm:prSet/>
      <dgm:spPr/>
      <dgm:t>
        <a:bodyPr/>
        <a:lstStyle/>
        <a:p>
          <a:endParaRPr lang="en-IN"/>
        </a:p>
      </dgm:t>
    </dgm:pt>
    <dgm:pt modelId="{E80B4784-61BA-4BF1-ADD5-FFD11431607E}" type="sibTrans" cxnId="{AFA5267B-7D3E-44B5-A95E-39C562BBAADA}">
      <dgm:prSet/>
      <dgm:spPr>
        <a:solidFill>
          <a:schemeClr val="accent6">
            <a:lumMod val="60000"/>
            <a:lumOff val="40000"/>
            <a:alpha val="90000"/>
          </a:schemeClr>
        </a:solidFill>
        <a:ln w="19050">
          <a:solidFill>
            <a:schemeClr val="tx1">
              <a:alpha val="90000"/>
            </a:schemeClr>
          </a:solidFill>
        </a:ln>
      </dgm:spPr>
      <dgm:t>
        <a:bodyPr/>
        <a:lstStyle/>
        <a:p>
          <a:endParaRPr lang="en-IN"/>
        </a:p>
      </dgm:t>
    </dgm:pt>
    <dgm:pt modelId="{DC178F80-D922-49E0-9052-2079B0B43349}">
      <dgm:prSet phldrT="[Text]" custT="1"/>
      <dgm:sp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ln w="19050">
          <a:solidFill>
            <a:schemeClr val="tx1"/>
          </a:solidFill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More Energy</a:t>
          </a:r>
        </a:p>
      </dgm:t>
    </dgm:pt>
    <dgm:pt modelId="{B0E691AF-09AC-481E-93C7-DB424FCB930D}" type="parTrans" cxnId="{3174F8BD-30B3-449B-AC5A-D3B0AD007245}">
      <dgm:prSet/>
      <dgm:spPr/>
      <dgm:t>
        <a:bodyPr/>
        <a:lstStyle/>
        <a:p>
          <a:endParaRPr lang="en-IN"/>
        </a:p>
      </dgm:t>
    </dgm:pt>
    <dgm:pt modelId="{F0C726B2-2676-428D-A54A-C8571A7B21E5}" type="sibTrans" cxnId="{3174F8BD-30B3-449B-AC5A-D3B0AD007245}">
      <dgm:prSet/>
      <dgm:spPr/>
      <dgm:t>
        <a:bodyPr/>
        <a:lstStyle/>
        <a:p>
          <a:endParaRPr lang="en-IN"/>
        </a:p>
      </dgm:t>
    </dgm:pt>
    <dgm:pt modelId="{71FBDA0D-1FAF-4245-BEC1-557C2CCCAA71}" type="pres">
      <dgm:prSet presAssocID="{5A1BFD93-57D9-4291-A865-3BFF247B9990}" presName="outerComposite" presStyleCnt="0">
        <dgm:presLayoutVars>
          <dgm:chMax val="5"/>
          <dgm:dir/>
          <dgm:resizeHandles val="exact"/>
        </dgm:presLayoutVars>
      </dgm:prSet>
      <dgm:spPr/>
    </dgm:pt>
    <dgm:pt modelId="{79435639-456B-479D-9CA5-8DD931574951}" type="pres">
      <dgm:prSet presAssocID="{5A1BFD93-57D9-4291-A865-3BFF247B9990}" presName="dummyMaxCanvas" presStyleCnt="0">
        <dgm:presLayoutVars/>
      </dgm:prSet>
      <dgm:spPr/>
    </dgm:pt>
    <dgm:pt modelId="{F7FBDA9A-3D37-4EAE-B7AB-365FC0969BE9}" type="pres">
      <dgm:prSet presAssocID="{5A1BFD93-57D9-4291-A865-3BFF247B9990}" presName="FiveNodes_1" presStyleLbl="node1" presStyleIdx="0" presStyleCnt="5">
        <dgm:presLayoutVars>
          <dgm:bulletEnabled val="1"/>
        </dgm:presLayoutVars>
      </dgm:prSet>
      <dgm:spPr/>
    </dgm:pt>
    <dgm:pt modelId="{FAAF1408-4764-4FDF-8DBD-AEA252F0EAC1}" type="pres">
      <dgm:prSet presAssocID="{5A1BFD93-57D9-4291-A865-3BFF247B9990}" presName="FiveNodes_2" presStyleLbl="node1" presStyleIdx="1" presStyleCnt="5">
        <dgm:presLayoutVars>
          <dgm:bulletEnabled val="1"/>
        </dgm:presLayoutVars>
      </dgm:prSet>
      <dgm:spPr/>
    </dgm:pt>
    <dgm:pt modelId="{94BCC121-22FF-44F9-BDF9-1EEBC8B8BC2A}" type="pres">
      <dgm:prSet presAssocID="{5A1BFD93-57D9-4291-A865-3BFF247B9990}" presName="FiveNodes_3" presStyleLbl="node1" presStyleIdx="2" presStyleCnt="5">
        <dgm:presLayoutVars>
          <dgm:bulletEnabled val="1"/>
        </dgm:presLayoutVars>
      </dgm:prSet>
      <dgm:spPr/>
    </dgm:pt>
    <dgm:pt modelId="{05ECB810-EC3B-4561-BB83-5C6D73139C03}" type="pres">
      <dgm:prSet presAssocID="{5A1BFD93-57D9-4291-A865-3BFF247B9990}" presName="FiveNodes_4" presStyleLbl="node1" presStyleIdx="3" presStyleCnt="5">
        <dgm:presLayoutVars>
          <dgm:bulletEnabled val="1"/>
        </dgm:presLayoutVars>
      </dgm:prSet>
      <dgm:spPr/>
    </dgm:pt>
    <dgm:pt modelId="{0F8444FD-6762-4B94-829E-34E9405D904F}" type="pres">
      <dgm:prSet presAssocID="{5A1BFD93-57D9-4291-A865-3BFF247B9990}" presName="FiveNodes_5" presStyleLbl="node1" presStyleIdx="4" presStyleCnt="5">
        <dgm:presLayoutVars>
          <dgm:bulletEnabled val="1"/>
        </dgm:presLayoutVars>
      </dgm:prSet>
      <dgm:spPr/>
    </dgm:pt>
    <dgm:pt modelId="{9FF3C308-4954-47B9-98C7-D09B11EC6247}" type="pres">
      <dgm:prSet presAssocID="{5A1BFD93-57D9-4291-A865-3BFF247B9990}" presName="FiveConn_1-2" presStyleLbl="fgAccFollowNode1" presStyleIdx="0" presStyleCnt="4">
        <dgm:presLayoutVars>
          <dgm:bulletEnabled val="1"/>
        </dgm:presLayoutVars>
      </dgm:prSet>
      <dgm:spPr/>
    </dgm:pt>
    <dgm:pt modelId="{68ACADB2-4F15-4928-A38C-9E283FF0EE6B}" type="pres">
      <dgm:prSet presAssocID="{5A1BFD93-57D9-4291-A865-3BFF247B9990}" presName="FiveConn_2-3" presStyleLbl="fgAccFollowNode1" presStyleIdx="1" presStyleCnt="4">
        <dgm:presLayoutVars>
          <dgm:bulletEnabled val="1"/>
        </dgm:presLayoutVars>
      </dgm:prSet>
      <dgm:spPr/>
    </dgm:pt>
    <dgm:pt modelId="{C97A61D3-4476-4F3B-BF17-CC3BB304329F}" type="pres">
      <dgm:prSet presAssocID="{5A1BFD93-57D9-4291-A865-3BFF247B9990}" presName="FiveConn_3-4" presStyleLbl="fgAccFollowNode1" presStyleIdx="2" presStyleCnt="4">
        <dgm:presLayoutVars>
          <dgm:bulletEnabled val="1"/>
        </dgm:presLayoutVars>
      </dgm:prSet>
      <dgm:spPr/>
    </dgm:pt>
    <dgm:pt modelId="{28D60D01-F3F2-4049-8AF5-BFDDEE3BE426}" type="pres">
      <dgm:prSet presAssocID="{5A1BFD93-57D9-4291-A865-3BFF247B9990}" presName="FiveConn_4-5" presStyleLbl="fgAccFollowNode1" presStyleIdx="3" presStyleCnt="4">
        <dgm:presLayoutVars>
          <dgm:bulletEnabled val="1"/>
        </dgm:presLayoutVars>
      </dgm:prSet>
      <dgm:spPr/>
    </dgm:pt>
    <dgm:pt modelId="{54ED90F9-D88A-47CD-B598-130A5F07C8DF}" type="pres">
      <dgm:prSet presAssocID="{5A1BFD93-57D9-4291-A865-3BFF247B9990}" presName="FiveNodes_1_text" presStyleLbl="node1" presStyleIdx="4" presStyleCnt="5">
        <dgm:presLayoutVars>
          <dgm:bulletEnabled val="1"/>
        </dgm:presLayoutVars>
      </dgm:prSet>
      <dgm:spPr/>
    </dgm:pt>
    <dgm:pt modelId="{58290441-6DA0-4962-984A-CAFC7F8CECAD}" type="pres">
      <dgm:prSet presAssocID="{5A1BFD93-57D9-4291-A865-3BFF247B9990}" presName="FiveNodes_2_text" presStyleLbl="node1" presStyleIdx="4" presStyleCnt="5">
        <dgm:presLayoutVars>
          <dgm:bulletEnabled val="1"/>
        </dgm:presLayoutVars>
      </dgm:prSet>
      <dgm:spPr/>
    </dgm:pt>
    <dgm:pt modelId="{45E71B04-0F66-4609-B113-71D2AD8998F0}" type="pres">
      <dgm:prSet presAssocID="{5A1BFD93-57D9-4291-A865-3BFF247B9990}" presName="FiveNodes_3_text" presStyleLbl="node1" presStyleIdx="4" presStyleCnt="5">
        <dgm:presLayoutVars>
          <dgm:bulletEnabled val="1"/>
        </dgm:presLayoutVars>
      </dgm:prSet>
      <dgm:spPr/>
    </dgm:pt>
    <dgm:pt modelId="{154224F1-CC46-4BFE-8CC8-3B66B04FCCE5}" type="pres">
      <dgm:prSet presAssocID="{5A1BFD93-57D9-4291-A865-3BFF247B9990}" presName="FiveNodes_4_text" presStyleLbl="node1" presStyleIdx="4" presStyleCnt="5">
        <dgm:presLayoutVars>
          <dgm:bulletEnabled val="1"/>
        </dgm:presLayoutVars>
      </dgm:prSet>
      <dgm:spPr/>
    </dgm:pt>
    <dgm:pt modelId="{835122C1-8E7A-4B55-B331-6017B3249C1D}" type="pres">
      <dgm:prSet presAssocID="{5A1BFD93-57D9-4291-A865-3BFF247B999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6E51F01-0A63-47D9-96C6-C8D5B0BC3641}" type="presOf" srcId="{D8F32732-9B88-47B2-A2C3-C3AD56CD5C60}" destId="{45E71B04-0F66-4609-B113-71D2AD8998F0}" srcOrd="1" destOrd="0" presId="urn:microsoft.com/office/officeart/2005/8/layout/vProcess5"/>
    <dgm:cxn modelId="{C5BBCA0E-9145-4869-B939-3D38B1834D4B}" type="presOf" srcId="{47E5B06F-CA27-4F91-A7CA-A5FFC26C0CE1}" destId="{C97A61D3-4476-4F3B-BF17-CC3BB304329F}" srcOrd="0" destOrd="0" presId="urn:microsoft.com/office/officeart/2005/8/layout/vProcess5"/>
    <dgm:cxn modelId="{0514F040-B47D-48ED-B8C5-465BC50F00D1}" type="presOf" srcId="{CBBA3BE7-9A09-4778-9C1A-1117098DB527}" destId="{05ECB810-EC3B-4561-BB83-5C6D73139C03}" srcOrd="0" destOrd="0" presId="urn:microsoft.com/office/officeart/2005/8/layout/vProcess5"/>
    <dgm:cxn modelId="{227FC45E-4A0B-4C0C-9595-586186880EE7}" type="presOf" srcId="{D8F32732-9B88-47B2-A2C3-C3AD56CD5C60}" destId="{94BCC121-22FF-44F9-BDF9-1EEBC8B8BC2A}" srcOrd="0" destOrd="0" presId="urn:microsoft.com/office/officeart/2005/8/layout/vProcess5"/>
    <dgm:cxn modelId="{97B97E5F-790E-4532-BCA4-883D6B6B9058}" srcId="{5A1BFD93-57D9-4291-A865-3BFF247B9990}" destId="{D8F32732-9B88-47B2-A2C3-C3AD56CD5C60}" srcOrd="2" destOrd="0" parTransId="{80C0E912-29DA-4319-8110-0F81EC2FB4EC}" sibTransId="{47E5B06F-CA27-4F91-A7CA-A5FFC26C0CE1}"/>
    <dgm:cxn modelId="{4F130B4B-FD27-44FA-BD25-D165D7C3B979}" type="presOf" srcId="{5D0A658F-4BE9-4EC3-A1F1-3DB08B3D97C3}" destId="{FAAF1408-4764-4FDF-8DBD-AEA252F0EAC1}" srcOrd="0" destOrd="0" presId="urn:microsoft.com/office/officeart/2005/8/layout/vProcess5"/>
    <dgm:cxn modelId="{5194E64E-A7CA-47F2-82B0-791F32A7319C}" srcId="{5A1BFD93-57D9-4291-A865-3BFF247B9990}" destId="{2A33D05B-3668-49F5-BDE4-9C2157AB3C08}" srcOrd="0" destOrd="0" parTransId="{3292FDD4-C6EE-48A0-BA0B-34C31677CACB}" sibTransId="{CB7220AC-681D-4E55-8878-27F13F378BC5}"/>
    <dgm:cxn modelId="{A7E88559-DCAC-40BD-ADDA-1DBCAC6470D8}" type="presOf" srcId="{84C68177-1ECC-471A-BA98-B86D8FF26EB1}" destId="{68ACADB2-4F15-4928-A38C-9E283FF0EE6B}" srcOrd="0" destOrd="0" presId="urn:microsoft.com/office/officeart/2005/8/layout/vProcess5"/>
    <dgm:cxn modelId="{AFA5267B-7D3E-44B5-A95E-39C562BBAADA}" srcId="{5A1BFD93-57D9-4291-A865-3BFF247B9990}" destId="{CBBA3BE7-9A09-4778-9C1A-1117098DB527}" srcOrd="3" destOrd="0" parTransId="{77CB756A-8100-40BF-98D5-EE8B80DE8107}" sibTransId="{E80B4784-61BA-4BF1-ADD5-FFD11431607E}"/>
    <dgm:cxn modelId="{EA095B9C-0CF1-41A2-A73B-814D008B61C9}" type="presOf" srcId="{E80B4784-61BA-4BF1-ADD5-FFD11431607E}" destId="{28D60D01-F3F2-4049-8AF5-BFDDEE3BE426}" srcOrd="0" destOrd="0" presId="urn:microsoft.com/office/officeart/2005/8/layout/vProcess5"/>
    <dgm:cxn modelId="{69D70CA3-2519-4A69-B3FC-6A785109012F}" type="presOf" srcId="{DC178F80-D922-49E0-9052-2079B0B43349}" destId="{0F8444FD-6762-4B94-829E-34E9405D904F}" srcOrd="0" destOrd="0" presId="urn:microsoft.com/office/officeart/2005/8/layout/vProcess5"/>
    <dgm:cxn modelId="{3B5985A4-8A17-4430-ABFD-EEC129798931}" type="presOf" srcId="{5D0A658F-4BE9-4EC3-A1F1-3DB08B3D97C3}" destId="{58290441-6DA0-4962-984A-CAFC7F8CECAD}" srcOrd="1" destOrd="0" presId="urn:microsoft.com/office/officeart/2005/8/layout/vProcess5"/>
    <dgm:cxn modelId="{090400AC-1832-489B-806F-50C8C4D09090}" srcId="{5A1BFD93-57D9-4291-A865-3BFF247B9990}" destId="{5D0A658F-4BE9-4EC3-A1F1-3DB08B3D97C3}" srcOrd="1" destOrd="0" parTransId="{22877B13-197A-4BA5-8512-2EB2391B1775}" sibTransId="{84C68177-1ECC-471A-BA98-B86D8FF26EB1}"/>
    <dgm:cxn modelId="{0E0F8FAD-64E4-4380-A877-CB1BE31F91AD}" type="presOf" srcId="{CBBA3BE7-9A09-4778-9C1A-1117098DB527}" destId="{154224F1-CC46-4BFE-8CC8-3B66B04FCCE5}" srcOrd="1" destOrd="0" presId="urn:microsoft.com/office/officeart/2005/8/layout/vProcess5"/>
    <dgm:cxn modelId="{5D852EB7-F7B2-4411-8893-2126AE234263}" type="presOf" srcId="{CB7220AC-681D-4E55-8878-27F13F378BC5}" destId="{9FF3C308-4954-47B9-98C7-D09B11EC6247}" srcOrd="0" destOrd="0" presId="urn:microsoft.com/office/officeart/2005/8/layout/vProcess5"/>
    <dgm:cxn modelId="{3174F8BD-30B3-449B-AC5A-D3B0AD007245}" srcId="{5A1BFD93-57D9-4291-A865-3BFF247B9990}" destId="{DC178F80-D922-49E0-9052-2079B0B43349}" srcOrd="4" destOrd="0" parTransId="{B0E691AF-09AC-481E-93C7-DB424FCB930D}" sibTransId="{F0C726B2-2676-428D-A54A-C8571A7B21E5}"/>
    <dgm:cxn modelId="{C7D166C5-9515-4F8A-BD38-BC872A7B391A}" type="presOf" srcId="{5A1BFD93-57D9-4291-A865-3BFF247B9990}" destId="{71FBDA0D-1FAF-4245-BEC1-557C2CCCAA71}" srcOrd="0" destOrd="0" presId="urn:microsoft.com/office/officeart/2005/8/layout/vProcess5"/>
    <dgm:cxn modelId="{71B05BD2-0DB0-45FF-8826-E6FBF19E87D5}" type="presOf" srcId="{DC178F80-D922-49E0-9052-2079B0B43349}" destId="{835122C1-8E7A-4B55-B331-6017B3249C1D}" srcOrd="1" destOrd="0" presId="urn:microsoft.com/office/officeart/2005/8/layout/vProcess5"/>
    <dgm:cxn modelId="{091157ED-F1E3-4D39-9043-F3CF417E2EA7}" type="presOf" srcId="{2A33D05B-3668-49F5-BDE4-9C2157AB3C08}" destId="{54ED90F9-D88A-47CD-B598-130A5F07C8DF}" srcOrd="1" destOrd="0" presId="urn:microsoft.com/office/officeart/2005/8/layout/vProcess5"/>
    <dgm:cxn modelId="{DAAD20FD-9875-4BA6-A891-99AA114591D3}" type="presOf" srcId="{2A33D05B-3668-49F5-BDE4-9C2157AB3C08}" destId="{F7FBDA9A-3D37-4EAE-B7AB-365FC0969BE9}" srcOrd="0" destOrd="0" presId="urn:microsoft.com/office/officeart/2005/8/layout/vProcess5"/>
    <dgm:cxn modelId="{85738DC8-47B3-440E-B070-57B34D952835}" type="presParOf" srcId="{71FBDA0D-1FAF-4245-BEC1-557C2CCCAA71}" destId="{79435639-456B-479D-9CA5-8DD931574951}" srcOrd="0" destOrd="0" presId="urn:microsoft.com/office/officeart/2005/8/layout/vProcess5"/>
    <dgm:cxn modelId="{4235B99A-FDFF-481F-8590-46B24893EE57}" type="presParOf" srcId="{71FBDA0D-1FAF-4245-BEC1-557C2CCCAA71}" destId="{F7FBDA9A-3D37-4EAE-B7AB-365FC0969BE9}" srcOrd="1" destOrd="0" presId="urn:microsoft.com/office/officeart/2005/8/layout/vProcess5"/>
    <dgm:cxn modelId="{65F64713-D9BA-41CB-B49B-DB39F3285CFA}" type="presParOf" srcId="{71FBDA0D-1FAF-4245-BEC1-557C2CCCAA71}" destId="{FAAF1408-4764-4FDF-8DBD-AEA252F0EAC1}" srcOrd="2" destOrd="0" presId="urn:microsoft.com/office/officeart/2005/8/layout/vProcess5"/>
    <dgm:cxn modelId="{0F00AA8A-7241-4A76-AB57-C7EAC4448ABC}" type="presParOf" srcId="{71FBDA0D-1FAF-4245-BEC1-557C2CCCAA71}" destId="{94BCC121-22FF-44F9-BDF9-1EEBC8B8BC2A}" srcOrd="3" destOrd="0" presId="urn:microsoft.com/office/officeart/2005/8/layout/vProcess5"/>
    <dgm:cxn modelId="{F2E75532-A8A9-42E8-876B-ECBA6F5B60B4}" type="presParOf" srcId="{71FBDA0D-1FAF-4245-BEC1-557C2CCCAA71}" destId="{05ECB810-EC3B-4561-BB83-5C6D73139C03}" srcOrd="4" destOrd="0" presId="urn:microsoft.com/office/officeart/2005/8/layout/vProcess5"/>
    <dgm:cxn modelId="{77F349C6-E708-417B-A2F0-1A3CE538C595}" type="presParOf" srcId="{71FBDA0D-1FAF-4245-BEC1-557C2CCCAA71}" destId="{0F8444FD-6762-4B94-829E-34E9405D904F}" srcOrd="5" destOrd="0" presId="urn:microsoft.com/office/officeart/2005/8/layout/vProcess5"/>
    <dgm:cxn modelId="{31C5A95E-3144-4CCE-BAA4-3535083D76BD}" type="presParOf" srcId="{71FBDA0D-1FAF-4245-BEC1-557C2CCCAA71}" destId="{9FF3C308-4954-47B9-98C7-D09B11EC6247}" srcOrd="6" destOrd="0" presId="urn:microsoft.com/office/officeart/2005/8/layout/vProcess5"/>
    <dgm:cxn modelId="{BF4B1131-0E60-47A4-B651-6F5061F2C648}" type="presParOf" srcId="{71FBDA0D-1FAF-4245-BEC1-557C2CCCAA71}" destId="{68ACADB2-4F15-4928-A38C-9E283FF0EE6B}" srcOrd="7" destOrd="0" presId="urn:microsoft.com/office/officeart/2005/8/layout/vProcess5"/>
    <dgm:cxn modelId="{6262AA32-23F4-4D54-A075-9FCA575A1793}" type="presParOf" srcId="{71FBDA0D-1FAF-4245-BEC1-557C2CCCAA71}" destId="{C97A61D3-4476-4F3B-BF17-CC3BB304329F}" srcOrd="8" destOrd="0" presId="urn:microsoft.com/office/officeart/2005/8/layout/vProcess5"/>
    <dgm:cxn modelId="{3BD39003-B02A-4100-A7BB-FB91FE8E01B5}" type="presParOf" srcId="{71FBDA0D-1FAF-4245-BEC1-557C2CCCAA71}" destId="{28D60D01-F3F2-4049-8AF5-BFDDEE3BE426}" srcOrd="9" destOrd="0" presId="urn:microsoft.com/office/officeart/2005/8/layout/vProcess5"/>
    <dgm:cxn modelId="{CB4EA7D7-D8EE-4F55-8747-47573C324873}" type="presParOf" srcId="{71FBDA0D-1FAF-4245-BEC1-557C2CCCAA71}" destId="{54ED90F9-D88A-47CD-B598-130A5F07C8DF}" srcOrd="10" destOrd="0" presId="urn:microsoft.com/office/officeart/2005/8/layout/vProcess5"/>
    <dgm:cxn modelId="{EB35943F-3B5C-4294-8D2A-07B2DE2C953B}" type="presParOf" srcId="{71FBDA0D-1FAF-4245-BEC1-557C2CCCAA71}" destId="{58290441-6DA0-4962-984A-CAFC7F8CECAD}" srcOrd="11" destOrd="0" presId="urn:microsoft.com/office/officeart/2005/8/layout/vProcess5"/>
    <dgm:cxn modelId="{AA748376-20E6-416F-893B-86BA9F940743}" type="presParOf" srcId="{71FBDA0D-1FAF-4245-BEC1-557C2CCCAA71}" destId="{45E71B04-0F66-4609-B113-71D2AD8998F0}" srcOrd="12" destOrd="0" presId="urn:microsoft.com/office/officeart/2005/8/layout/vProcess5"/>
    <dgm:cxn modelId="{404272C4-7F2F-46EB-926E-94B4D517ACC8}" type="presParOf" srcId="{71FBDA0D-1FAF-4245-BEC1-557C2CCCAA71}" destId="{154224F1-CC46-4BFE-8CC8-3B66B04FCCE5}" srcOrd="13" destOrd="0" presId="urn:microsoft.com/office/officeart/2005/8/layout/vProcess5"/>
    <dgm:cxn modelId="{D8FE3039-DF3E-483F-8A7E-111FBC9212A3}" type="presParOf" srcId="{71FBDA0D-1FAF-4245-BEC1-557C2CCCAA71}" destId="{835122C1-8E7A-4B55-B331-6017B3249C1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E35253-B5BB-43F7-A8A5-EF973F14488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F485F28-DF93-4155-B19A-CB99DD63C8A3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Clock</a:t>
          </a:r>
        </a:p>
        <a:p>
          <a:r>
            <a:rPr lang="en-IN" sz="1400" b="1" dirty="0">
              <a:solidFill>
                <a:schemeClr val="tx1"/>
              </a:solidFill>
            </a:rPr>
            <a:t>Frequency</a:t>
          </a:r>
        </a:p>
      </dgm:t>
    </dgm:pt>
    <dgm:pt modelId="{421C59D9-A54C-45E6-B57F-8A567F076AA3}" type="parTrans" cxnId="{8D0BEEB1-B0DA-4A25-B74F-AAAD83670D47}">
      <dgm:prSet/>
      <dgm:spPr/>
      <dgm:t>
        <a:bodyPr/>
        <a:lstStyle/>
        <a:p>
          <a:endParaRPr lang="en-IN"/>
        </a:p>
      </dgm:t>
    </dgm:pt>
    <dgm:pt modelId="{1D49000E-3D5B-4D77-AB76-B5187F3EB541}" type="sibTrans" cxnId="{8D0BEEB1-B0DA-4A25-B74F-AAAD83670D47}">
      <dgm:prSet/>
      <dgm:spPr>
        <a:noFill/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Pipeline</a:t>
          </a:r>
        </a:p>
      </dgm:t>
    </dgm:pt>
    <dgm:pt modelId="{37D10AA9-4079-4BE5-8218-E909116E451B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Cache</a:t>
          </a:r>
        </a:p>
      </dgm:t>
    </dgm:pt>
    <dgm:pt modelId="{DDBD5385-7F76-404C-8974-405BBB81CC91}" type="parTrans" cxnId="{9BB9D684-4CB3-496E-B917-E513DC4A35AD}">
      <dgm:prSet/>
      <dgm:spPr/>
      <dgm:t>
        <a:bodyPr/>
        <a:lstStyle/>
        <a:p>
          <a:endParaRPr lang="en-IN"/>
        </a:p>
      </dgm:t>
    </dgm:pt>
    <dgm:pt modelId="{D9E97426-4D72-4191-8567-044A04823CA8}" type="sibTrans" cxnId="{9BB9D684-4CB3-496E-B917-E513DC4A35AD}">
      <dgm:prSet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RAM</a:t>
          </a:r>
        </a:p>
      </dgm:t>
    </dgm:pt>
    <dgm:pt modelId="{B8D535FD-0B3D-45EA-99D1-5E1E1732FE55}">
      <dgm:prSet phldrT="[Text]" custT="1"/>
      <dgm:spPr>
        <a:gradFill flip="none" rotWithShape="0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Transistors</a:t>
          </a:r>
        </a:p>
      </dgm:t>
    </dgm:pt>
    <dgm:pt modelId="{8F212081-9A6E-4325-8319-4C188FCB834E}" type="parTrans" cxnId="{3D73D532-7E2B-46B8-B858-B262F137A48D}">
      <dgm:prSet/>
      <dgm:spPr/>
      <dgm:t>
        <a:bodyPr/>
        <a:lstStyle/>
        <a:p>
          <a:endParaRPr lang="en-IN"/>
        </a:p>
      </dgm:t>
    </dgm:pt>
    <dgm:pt modelId="{7E54F2D8-B1CA-40D5-A6CA-D13F77753AE3}" type="sibTrans" cxnId="{3D73D532-7E2B-46B8-B858-B262F137A48D}">
      <dgm:prSet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Multicore</a:t>
          </a:r>
        </a:p>
      </dgm:t>
    </dgm:pt>
    <dgm:pt modelId="{657CD79C-FED7-45C3-B626-0A00F479AC51}" type="pres">
      <dgm:prSet presAssocID="{15E35253-B5BB-43F7-A8A5-EF973F144880}" presName="Name0" presStyleCnt="0">
        <dgm:presLayoutVars>
          <dgm:chMax/>
          <dgm:chPref/>
          <dgm:dir/>
          <dgm:animLvl val="lvl"/>
        </dgm:presLayoutVars>
      </dgm:prSet>
      <dgm:spPr/>
    </dgm:pt>
    <dgm:pt modelId="{4B5A5B0B-0144-47E8-B32F-9BF41791D763}" type="pres">
      <dgm:prSet presAssocID="{DF485F28-DF93-4155-B19A-CB99DD63C8A3}" presName="composite" presStyleCnt="0"/>
      <dgm:spPr/>
    </dgm:pt>
    <dgm:pt modelId="{0854EB79-02F6-40B0-B1FC-EDC2BAF0D575}" type="pres">
      <dgm:prSet presAssocID="{DF485F28-DF93-4155-B19A-CB99DD63C8A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5EA1033F-57C5-45F9-A2DD-2B7BB68BF35D}" type="pres">
      <dgm:prSet presAssocID="{DF485F28-DF93-4155-B19A-CB99DD63C8A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502FFBD-F711-4819-B399-6F1D726B879A}" type="pres">
      <dgm:prSet presAssocID="{DF485F28-DF93-4155-B19A-CB99DD63C8A3}" presName="BalanceSpacing" presStyleCnt="0"/>
      <dgm:spPr/>
    </dgm:pt>
    <dgm:pt modelId="{DF7AC8AD-4E80-457B-87CD-4EA920450335}" type="pres">
      <dgm:prSet presAssocID="{DF485F28-DF93-4155-B19A-CB99DD63C8A3}" presName="BalanceSpacing1" presStyleCnt="0"/>
      <dgm:spPr/>
    </dgm:pt>
    <dgm:pt modelId="{9FE4F5E5-EB09-419F-A730-AC34AC7FA517}" type="pres">
      <dgm:prSet presAssocID="{1D49000E-3D5B-4D77-AB76-B5187F3EB541}" presName="Accent1Text" presStyleLbl="node1" presStyleIdx="1" presStyleCnt="6"/>
      <dgm:spPr/>
    </dgm:pt>
    <dgm:pt modelId="{5D943CE0-9F49-4359-A164-9E77D67FB0AC}" type="pres">
      <dgm:prSet presAssocID="{1D49000E-3D5B-4D77-AB76-B5187F3EB541}" presName="spaceBetweenRectangles" presStyleCnt="0"/>
      <dgm:spPr/>
    </dgm:pt>
    <dgm:pt modelId="{DCF39CF4-7A3D-4A33-BD0B-5527FB7D3CD9}" type="pres">
      <dgm:prSet presAssocID="{37D10AA9-4079-4BE5-8218-E909116E451B}" presName="composite" presStyleCnt="0"/>
      <dgm:spPr/>
    </dgm:pt>
    <dgm:pt modelId="{7653B586-34B8-4C1B-9BB2-E8B2F3EEBC37}" type="pres">
      <dgm:prSet presAssocID="{37D10AA9-4079-4BE5-8218-E909116E451B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49772CED-7DCD-4342-BEDB-681C12584308}" type="pres">
      <dgm:prSet presAssocID="{37D10AA9-4079-4BE5-8218-E909116E451B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199DC98-478D-4C02-8362-148781E505BE}" type="pres">
      <dgm:prSet presAssocID="{37D10AA9-4079-4BE5-8218-E909116E451B}" presName="BalanceSpacing" presStyleCnt="0"/>
      <dgm:spPr/>
    </dgm:pt>
    <dgm:pt modelId="{B72BEDCE-615A-4142-BECA-29B629EFFDC1}" type="pres">
      <dgm:prSet presAssocID="{37D10AA9-4079-4BE5-8218-E909116E451B}" presName="BalanceSpacing1" presStyleCnt="0"/>
      <dgm:spPr/>
    </dgm:pt>
    <dgm:pt modelId="{1D3A5E76-31B0-4671-9C13-9D5C75CB98B4}" type="pres">
      <dgm:prSet presAssocID="{D9E97426-4D72-4191-8567-044A04823CA8}" presName="Accent1Text" presStyleLbl="node1" presStyleIdx="3" presStyleCnt="6"/>
      <dgm:spPr/>
    </dgm:pt>
    <dgm:pt modelId="{9055D2AC-C311-4F32-A264-0416B794B19A}" type="pres">
      <dgm:prSet presAssocID="{D9E97426-4D72-4191-8567-044A04823CA8}" presName="spaceBetweenRectangles" presStyleCnt="0"/>
      <dgm:spPr/>
    </dgm:pt>
    <dgm:pt modelId="{4CF5D363-FD42-4549-BDC7-E14605D3AB35}" type="pres">
      <dgm:prSet presAssocID="{B8D535FD-0B3D-45EA-99D1-5E1E1732FE55}" presName="composite" presStyleCnt="0"/>
      <dgm:spPr/>
    </dgm:pt>
    <dgm:pt modelId="{E40354BA-2D0F-4E30-B6C2-A2C9A6ED1647}" type="pres">
      <dgm:prSet presAssocID="{B8D535FD-0B3D-45EA-99D1-5E1E1732FE5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6C545AE-4139-493C-86CC-2BC10539C263}" type="pres">
      <dgm:prSet presAssocID="{B8D535FD-0B3D-45EA-99D1-5E1E1732FE5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B3BD42B-C7A5-4F7B-8181-1F9F09D15B42}" type="pres">
      <dgm:prSet presAssocID="{B8D535FD-0B3D-45EA-99D1-5E1E1732FE55}" presName="BalanceSpacing" presStyleCnt="0"/>
      <dgm:spPr/>
    </dgm:pt>
    <dgm:pt modelId="{A940B1A6-F116-469C-99BC-D52850C54E2D}" type="pres">
      <dgm:prSet presAssocID="{B8D535FD-0B3D-45EA-99D1-5E1E1732FE55}" presName="BalanceSpacing1" presStyleCnt="0"/>
      <dgm:spPr/>
    </dgm:pt>
    <dgm:pt modelId="{490A990B-5533-4D32-8F01-DCE55FE43616}" type="pres">
      <dgm:prSet presAssocID="{7E54F2D8-B1CA-40D5-A6CA-D13F77753AE3}" presName="Accent1Text" presStyleLbl="node1" presStyleIdx="5" presStyleCnt="6"/>
      <dgm:spPr/>
    </dgm:pt>
  </dgm:ptLst>
  <dgm:cxnLst>
    <dgm:cxn modelId="{3D73D532-7E2B-46B8-B858-B262F137A48D}" srcId="{15E35253-B5BB-43F7-A8A5-EF973F144880}" destId="{B8D535FD-0B3D-45EA-99D1-5E1E1732FE55}" srcOrd="2" destOrd="0" parTransId="{8F212081-9A6E-4325-8319-4C188FCB834E}" sibTransId="{7E54F2D8-B1CA-40D5-A6CA-D13F77753AE3}"/>
    <dgm:cxn modelId="{A436753E-E7C6-40AA-B46B-1DF86FC282CA}" type="presOf" srcId="{D9E97426-4D72-4191-8567-044A04823CA8}" destId="{1D3A5E76-31B0-4671-9C13-9D5C75CB98B4}" srcOrd="0" destOrd="0" presId="urn:microsoft.com/office/officeart/2008/layout/AlternatingHexagons"/>
    <dgm:cxn modelId="{F0C56656-781C-482A-A6CA-C4F61C589ABB}" type="presOf" srcId="{7E54F2D8-B1CA-40D5-A6CA-D13F77753AE3}" destId="{490A990B-5533-4D32-8F01-DCE55FE43616}" srcOrd="0" destOrd="0" presId="urn:microsoft.com/office/officeart/2008/layout/AlternatingHexagons"/>
    <dgm:cxn modelId="{02EFCC7A-5F02-4BEC-A0BC-E40D48092255}" type="presOf" srcId="{B8D535FD-0B3D-45EA-99D1-5E1E1732FE55}" destId="{E40354BA-2D0F-4E30-B6C2-A2C9A6ED1647}" srcOrd="0" destOrd="0" presId="urn:microsoft.com/office/officeart/2008/layout/AlternatingHexagons"/>
    <dgm:cxn modelId="{9BB9D684-4CB3-496E-B917-E513DC4A35AD}" srcId="{15E35253-B5BB-43F7-A8A5-EF973F144880}" destId="{37D10AA9-4079-4BE5-8218-E909116E451B}" srcOrd="1" destOrd="0" parTransId="{DDBD5385-7F76-404C-8974-405BBB81CC91}" sibTransId="{D9E97426-4D72-4191-8567-044A04823CA8}"/>
    <dgm:cxn modelId="{B8ADE497-0A12-4818-991A-9EBE1D2A4F31}" type="presOf" srcId="{DF485F28-DF93-4155-B19A-CB99DD63C8A3}" destId="{0854EB79-02F6-40B0-B1FC-EDC2BAF0D575}" srcOrd="0" destOrd="0" presId="urn:microsoft.com/office/officeart/2008/layout/AlternatingHexagons"/>
    <dgm:cxn modelId="{8D0BEEB1-B0DA-4A25-B74F-AAAD83670D47}" srcId="{15E35253-B5BB-43F7-A8A5-EF973F144880}" destId="{DF485F28-DF93-4155-B19A-CB99DD63C8A3}" srcOrd="0" destOrd="0" parTransId="{421C59D9-A54C-45E6-B57F-8A567F076AA3}" sibTransId="{1D49000E-3D5B-4D77-AB76-B5187F3EB541}"/>
    <dgm:cxn modelId="{7BBA7CD4-4E67-4195-AF23-7B72A3CE2EAA}" type="presOf" srcId="{15E35253-B5BB-43F7-A8A5-EF973F144880}" destId="{657CD79C-FED7-45C3-B626-0A00F479AC51}" srcOrd="0" destOrd="0" presId="urn:microsoft.com/office/officeart/2008/layout/AlternatingHexagons"/>
    <dgm:cxn modelId="{BEDE4AE6-2C15-4823-8D1F-06571DB2830C}" type="presOf" srcId="{37D10AA9-4079-4BE5-8218-E909116E451B}" destId="{7653B586-34B8-4C1B-9BB2-E8B2F3EEBC37}" srcOrd="0" destOrd="0" presId="urn:microsoft.com/office/officeart/2008/layout/AlternatingHexagons"/>
    <dgm:cxn modelId="{6D9A57EE-DBB5-4F00-8282-C17DC09C217D}" type="presOf" srcId="{1D49000E-3D5B-4D77-AB76-B5187F3EB541}" destId="{9FE4F5E5-EB09-419F-A730-AC34AC7FA517}" srcOrd="0" destOrd="0" presId="urn:microsoft.com/office/officeart/2008/layout/AlternatingHexagons"/>
    <dgm:cxn modelId="{2FA62E02-8EE0-4DB1-832C-4E604F0E26C6}" type="presParOf" srcId="{657CD79C-FED7-45C3-B626-0A00F479AC51}" destId="{4B5A5B0B-0144-47E8-B32F-9BF41791D763}" srcOrd="0" destOrd="0" presId="urn:microsoft.com/office/officeart/2008/layout/AlternatingHexagons"/>
    <dgm:cxn modelId="{898DB111-DFB9-4BE9-8D5D-7B3ED1260DEA}" type="presParOf" srcId="{4B5A5B0B-0144-47E8-B32F-9BF41791D763}" destId="{0854EB79-02F6-40B0-B1FC-EDC2BAF0D575}" srcOrd="0" destOrd="0" presId="urn:microsoft.com/office/officeart/2008/layout/AlternatingHexagons"/>
    <dgm:cxn modelId="{90E91FFC-56DE-432D-89C9-28F7E0661CBC}" type="presParOf" srcId="{4B5A5B0B-0144-47E8-B32F-9BF41791D763}" destId="{5EA1033F-57C5-45F9-A2DD-2B7BB68BF35D}" srcOrd="1" destOrd="0" presId="urn:microsoft.com/office/officeart/2008/layout/AlternatingHexagons"/>
    <dgm:cxn modelId="{4C68DB7E-5F2F-47AF-B104-F456B71AFE12}" type="presParOf" srcId="{4B5A5B0B-0144-47E8-B32F-9BF41791D763}" destId="{E502FFBD-F711-4819-B399-6F1D726B879A}" srcOrd="2" destOrd="0" presId="urn:microsoft.com/office/officeart/2008/layout/AlternatingHexagons"/>
    <dgm:cxn modelId="{54CE89ED-C534-413D-AA45-CB21568C5EC8}" type="presParOf" srcId="{4B5A5B0B-0144-47E8-B32F-9BF41791D763}" destId="{DF7AC8AD-4E80-457B-87CD-4EA920450335}" srcOrd="3" destOrd="0" presId="urn:microsoft.com/office/officeart/2008/layout/AlternatingHexagons"/>
    <dgm:cxn modelId="{C6BCBFF7-0933-4BF9-A201-AC67F0A4CA8E}" type="presParOf" srcId="{4B5A5B0B-0144-47E8-B32F-9BF41791D763}" destId="{9FE4F5E5-EB09-419F-A730-AC34AC7FA517}" srcOrd="4" destOrd="0" presId="urn:microsoft.com/office/officeart/2008/layout/AlternatingHexagons"/>
    <dgm:cxn modelId="{7FDF7904-82C1-4B86-8DB5-8EF868158F11}" type="presParOf" srcId="{657CD79C-FED7-45C3-B626-0A00F479AC51}" destId="{5D943CE0-9F49-4359-A164-9E77D67FB0AC}" srcOrd="1" destOrd="0" presId="urn:microsoft.com/office/officeart/2008/layout/AlternatingHexagons"/>
    <dgm:cxn modelId="{F627530F-B0BB-481E-91A0-9414F4E65795}" type="presParOf" srcId="{657CD79C-FED7-45C3-B626-0A00F479AC51}" destId="{DCF39CF4-7A3D-4A33-BD0B-5527FB7D3CD9}" srcOrd="2" destOrd="0" presId="urn:microsoft.com/office/officeart/2008/layout/AlternatingHexagons"/>
    <dgm:cxn modelId="{DA147945-2095-45D3-AC44-5C504684E34D}" type="presParOf" srcId="{DCF39CF4-7A3D-4A33-BD0B-5527FB7D3CD9}" destId="{7653B586-34B8-4C1B-9BB2-E8B2F3EEBC37}" srcOrd="0" destOrd="0" presId="urn:microsoft.com/office/officeart/2008/layout/AlternatingHexagons"/>
    <dgm:cxn modelId="{AEF2CF61-074F-4448-85D0-BB5058FAE8E2}" type="presParOf" srcId="{DCF39CF4-7A3D-4A33-BD0B-5527FB7D3CD9}" destId="{49772CED-7DCD-4342-BEDB-681C12584308}" srcOrd="1" destOrd="0" presId="urn:microsoft.com/office/officeart/2008/layout/AlternatingHexagons"/>
    <dgm:cxn modelId="{0926E623-CB8C-4C35-8944-08640F6FAF58}" type="presParOf" srcId="{DCF39CF4-7A3D-4A33-BD0B-5527FB7D3CD9}" destId="{4199DC98-478D-4C02-8362-148781E505BE}" srcOrd="2" destOrd="0" presId="urn:microsoft.com/office/officeart/2008/layout/AlternatingHexagons"/>
    <dgm:cxn modelId="{786D0D51-2EA7-4A05-BB44-AA0774FD0D5F}" type="presParOf" srcId="{DCF39CF4-7A3D-4A33-BD0B-5527FB7D3CD9}" destId="{B72BEDCE-615A-4142-BECA-29B629EFFDC1}" srcOrd="3" destOrd="0" presId="urn:microsoft.com/office/officeart/2008/layout/AlternatingHexagons"/>
    <dgm:cxn modelId="{EA550205-938F-4FD4-AB62-F444CD1976C7}" type="presParOf" srcId="{DCF39CF4-7A3D-4A33-BD0B-5527FB7D3CD9}" destId="{1D3A5E76-31B0-4671-9C13-9D5C75CB98B4}" srcOrd="4" destOrd="0" presId="urn:microsoft.com/office/officeart/2008/layout/AlternatingHexagons"/>
    <dgm:cxn modelId="{54628A96-8879-4C1E-929A-A428EEE77290}" type="presParOf" srcId="{657CD79C-FED7-45C3-B626-0A00F479AC51}" destId="{9055D2AC-C311-4F32-A264-0416B794B19A}" srcOrd="3" destOrd="0" presId="urn:microsoft.com/office/officeart/2008/layout/AlternatingHexagons"/>
    <dgm:cxn modelId="{B663930D-9F8F-4F6E-8F3C-CAD9159196BC}" type="presParOf" srcId="{657CD79C-FED7-45C3-B626-0A00F479AC51}" destId="{4CF5D363-FD42-4549-BDC7-E14605D3AB35}" srcOrd="4" destOrd="0" presId="urn:microsoft.com/office/officeart/2008/layout/AlternatingHexagons"/>
    <dgm:cxn modelId="{6398B73D-2DDC-4A32-A4BE-10F3B2089D03}" type="presParOf" srcId="{4CF5D363-FD42-4549-BDC7-E14605D3AB35}" destId="{E40354BA-2D0F-4E30-B6C2-A2C9A6ED1647}" srcOrd="0" destOrd="0" presId="urn:microsoft.com/office/officeart/2008/layout/AlternatingHexagons"/>
    <dgm:cxn modelId="{AD305133-2F06-458C-BFE4-16FA9204D020}" type="presParOf" srcId="{4CF5D363-FD42-4549-BDC7-E14605D3AB35}" destId="{C6C545AE-4139-493C-86CC-2BC10539C263}" srcOrd="1" destOrd="0" presId="urn:microsoft.com/office/officeart/2008/layout/AlternatingHexagons"/>
    <dgm:cxn modelId="{7C12A719-3852-47EE-8509-20E2AD78DBA9}" type="presParOf" srcId="{4CF5D363-FD42-4549-BDC7-E14605D3AB35}" destId="{4B3BD42B-C7A5-4F7B-8181-1F9F09D15B42}" srcOrd="2" destOrd="0" presId="urn:microsoft.com/office/officeart/2008/layout/AlternatingHexagons"/>
    <dgm:cxn modelId="{E78E6F0F-B655-4FC6-99A7-D9FC559F520B}" type="presParOf" srcId="{4CF5D363-FD42-4549-BDC7-E14605D3AB35}" destId="{A940B1A6-F116-469C-99BC-D52850C54E2D}" srcOrd="3" destOrd="0" presId="urn:microsoft.com/office/officeart/2008/layout/AlternatingHexagons"/>
    <dgm:cxn modelId="{4032CB14-C97B-4CED-A59A-5510E8191A50}" type="presParOf" srcId="{4CF5D363-FD42-4549-BDC7-E14605D3AB35}" destId="{490A990B-5533-4D32-8F01-DCE55FE4361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E35253-B5BB-43F7-A8A5-EF973F14488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F485F28-DF93-4155-B19A-CB99DD63C8A3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Clock</a:t>
          </a:r>
        </a:p>
        <a:p>
          <a:r>
            <a:rPr lang="en-IN" sz="1400" b="1" dirty="0">
              <a:solidFill>
                <a:schemeClr val="tx1"/>
              </a:solidFill>
            </a:rPr>
            <a:t>Frequency</a:t>
          </a:r>
        </a:p>
      </dgm:t>
    </dgm:pt>
    <dgm:pt modelId="{421C59D9-A54C-45E6-B57F-8A567F076AA3}" type="parTrans" cxnId="{8D0BEEB1-B0DA-4A25-B74F-AAAD83670D47}">
      <dgm:prSet/>
      <dgm:spPr/>
      <dgm:t>
        <a:bodyPr/>
        <a:lstStyle/>
        <a:p>
          <a:endParaRPr lang="en-IN"/>
        </a:p>
      </dgm:t>
    </dgm:pt>
    <dgm:pt modelId="{1D49000E-3D5B-4D77-AB76-B5187F3EB541}" type="sibTrans" cxnId="{8D0BEEB1-B0DA-4A25-B74F-AAAD83670D47}">
      <dgm:prSet/>
      <dgm:spPr>
        <a:noFill/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Pipeline</a:t>
          </a:r>
        </a:p>
      </dgm:t>
    </dgm:pt>
    <dgm:pt modelId="{37D10AA9-4079-4BE5-8218-E909116E451B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Cache</a:t>
          </a:r>
        </a:p>
      </dgm:t>
    </dgm:pt>
    <dgm:pt modelId="{DDBD5385-7F76-404C-8974-405BBB81CC91}" type="parTrans" cxnId="{9BB9D684-4CB3-496E-B917-E513DC4A35AD}">
      <dgm:prSet/>
      <dgm:spPr/>
      <dgm:t>
        <a:bodyPr/>
        <a:lstStyle/>
        <a:p>
          <a:endParaRPr lang="en-IN"/>
        </a:p>
      </dgm:t>
    </dgm:pt>
    <dgm:pt modelId="{D9E97426-4D72-4191-8567-044A04823CA8}" type="sibTrans" cxnId="{9BB9D684-4CB3-496E-B917-E513DC4A35AD}">
      <dgm:prSet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RAM</a:t>
          </a:r>
        </a:p>
      </dgm:t>
    </dgm:pt>
    <dgm:pt modelId="{B8D535FD-0B3D-45EA-99D1-5E1E1732FE55}">
      <dgm:prSet phldrT="[Text]" custT="1"/>
      <dgm:spPr>
        <a:gradFill flip="none" rotWithShape="0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Transistors</a:t>
          </a:r>
        </a:p>
      </dgm:t>
    </dgm:pt>
    <dgm:pt modelId="{8F212081-9A6E-4325-8319-4C188FCB834E}" type="parTrans" cxnId="{3D73D532-7E2B-46B8-B858-B262F137A48D}">
      <dgm:prSet/>
      <dgm:spPr/>
      <dgm:t>
        <a:bodyPr/>
        <a:lstStyle/>
        <a:p>
          <a:endParaRPr lang="en-IN"/>
        </a:p>
      </dgm:t>
    </dgm:pt>
    <dgm:pt modelId="{7E54F2D8-B1CA-40D5-A6CA-D13F77753AE3}" type="sibTrans" cxnId="{3D73D532-7E2B-46B8-B858-B262F137A48D}">
      <dgm:prSet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Multicore</a:t>
          </a:r>
        </a:p>
      </dgm:t>
    </dgm:pt>
    <dgm:pt modelId="{657CD79C-FED7-45C3-B626-0A00F479AC51}" type="pres">
      <dgm:prSet presAssocID="{15E35253-B5BB-43F7-A8A5-EF973F144880}" presName="Name0" presStyleCnt="0">
        <dgm:presLayoutVars>
          <dgm:chMax/>
          <dgm:chPref/>
          <dgm:dir/>
          <dgm:animLvl val="lvl"/>
        </dgm:presLayoutVars>
      </dgm:prSet>
      <dgm:spPr/>
    </dgm:pt>
    <dgm:pt modelId="{4B5A5B0B-0144-47E8-B32F-9BF41791D763}" type="pres">
      <dgm:prSet presAssocID="{DF485F28-DF93-4155-B19A-CB99DD63C8A3}" presName="composite" presStyleCnt="0"/>
      <dgm:spPr/>
    </dgm:pt>
    <dgm:pt modelId="{0854EB79-02F6-40B0-B1FC-EDC2BAF0D575}" type="pres">
      <dgm:prSet presAssocID="{DF485F28-DF93-4155-B19A-CB99DD63C8A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5EA1033F-57C5-45F9-A2DD-2B7BB68BF35D}" type="pres">
      <dgm:prSet presAssocID="{DF485F28-DF93-4155-B19A-CB99DD63C8A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502FFBD-F711-4819-B399-6F1D726B879A}" type="pres">
      <dgm:prSet presAssocID="{DF485F28-DF93-4155-B19A-CB99DD63C8A3}" presName="BalanceSpacing" presStyleCnt="0"/>
      <dgm:spPr/>
    </dgm:pt>
    <dgm:pt modelId="{DF7AC8AD-4E80-457B-87CD-4EA920450335}" type="pres">
      <dgm:prSet presAssocID="{DF485F28-DF93-4155-B19A-CB99DD63C8A3}" presName="BalanceSpacing1" presStyleCnt="0"/>
      <dgm:spPr/>
    </dgm:pt>
    <dgm:pt modelId="{9FE4F5E5-EB09-419F-A730-AC34AC7FA517}" type="pres">
      <dgm:prSet presAssocID="{1D49000E-3D5B-4D77-AB76-B5187F3EB541}" presName="Accent1Text" presStyleLbl="node1" presStyleIdx="1" presStyleCnt="6"/>
      <dgm:spPr/>
    </dgm:pt>
    <dgm:pt modelId="{5D943CE0-9F49-4359-A164-9E77D67FB0AC}" type="pres">
      <dgm:prSet presAssocID="{1D49000E-3D5B-4D77-AB76-B5187F3EB541}" presName="spaceBetweenRectangles" presStyleCnt="0"/>
      <dgm:spPr/>
    </dgm:pt>
    <dgm:pt modelId="{DCF39CF4-7A3D-4A33-BD0B-5527FB7D3CD9}" type="pres">
      <dgm:prSet presAssocID="{37D10AA9-4079-4BE5-8218-E909116E451B}" presName="composite" presStyleCnt="0"/>
      <dgm:spPr/>
    </dgm:pt>
    <dgm:pt modelId="{7653B586-34B8-4C1B-9BB2-E8B2F3EEBC37}" type="pres">
      <dgm:prSet presAssocID="{37D10AA9-4079-4BE5-8218-E909116E451B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49772CED-7DCD-4342-BEDB-681C12584308}" type="pres">
      <dgm:prSet presAssocID="{37D10AA9-4079-4BE5-8218-E909116E451B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199DC98-478D-4C02-8362-148781E505BE}" type="pres">
      <dgm:prSet presAssocID="{37D10AA9-4079-4BE5-8218-E909116E451B}" presName="BalanceSpacing" presStyleCnt="0"/>
      <dgm:spPr/>
    </dgm:pt>
    <dgm:pt modelId="{B72BEDCE-615A-4142-BECA-29B629EFFDC1}" type="pres">
      <dgm:prSet presAssocID="{37D10AA9-4079-4BE5-8218-E909116E451B}" presName="BalanceSpacing1" presStyleCnt="0"/>
      <dgm:spPr/>
    </dgm:pt>
    <dgm:pt modelId="{1D3A5E76-31B0-4671-9C13-9D5C75CB98B4}" type="pres">
      <dgm:prSet presAssocID="{D9E97426-4D72-4191-8567-044A04823CA8}" presName="Accent1Text" presStyleLbl="node1" presStyleIdx="3" presStyleCnt="6"/>
      <dgm:spPr/>
    </dgm:pt>
    <dgm:pt modelId="{9055D2AC-C311-4F32-A264-0416B794B19A}" type="pres">
      <dgm:prSet presAssocID="{D9E97426-4D72-4191-8567-044A04823CA8}" presName="spaceBetweenRectangles" presStyleCnt="0"/>
      <dgm:spPr/>
    </dgm:pt>
    <dgm:pt modelId="{4CF5D363-FD42-4549-BDC7-E14605D3AB35}" type="pres">
      <dgm:prSet presAssocID="{B8D535FD-0B3D-45EA-99D1-5E1E1732FE55}" presName="composite" presStyleCnt="0"/>
      <dgm:spPr/>
    </dgm:pt>
    <dgm:pt modelId="{E40354BA-2D0F-4E30-B6C2-A2C9A6ED1647}" type="pres">
      <dgm:prSet presAssocID="{B8D535FD-0B3D-45EA-99D1-5E1E1732FE5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6C545AE-4139-493C-86CC-2BC10539C263}" type="pres">
      <dgm:prSet presAssocID="{B8D535FD-0B3D-45EA-99D1-5E1E1732FE5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B3BD42B-C7A5-4F7B-8181-1F9F09D15B42}" type="pres">
      <dgm:prSet presAssocID="{B8D535FD-0B3D-45EA-99D1-5E1E1732FE55}" presName="BalanceSpacing" presStyleCnt="0"/>
      <dgm:spPr/>
    </dgm:pt>
    <dgm:pt modelId="{A940B1A6-F116-469C-99BC-D52850C54E2D}" type="pres">
      <dgm:prSet presAssocID="{B8D535FD-0B3D-45EA-99D1-5E1E1732FE55}" presName="BalanceSpacing1" presStyleCnt="0"/>
      <dgm:spPr/>
    </dgm:pt>
    <dgm:pt modelId="{490A990B-5533-4D32-8F01-DCE55FE43616}" type="pres">
      <dgm:prSet presAssocID="{7E54F2D8-B1CA-40D5-A6CA-D13F77753AE3}" presName="Accent1Text" presStyleLbl="node1" presStyleIdx="5" presStyleCnt="6"/>
      <dgm:spPr/>
    </dgm:pt>
  </dgm:ptLst>
  <dgm:cxnLst>
    <dgm:cxn modelId="{3D73D532-7E2B-46B8-B858-B262F137A48D}" srcId="{15E35253-B5BB-43F7-A8A5-EF973F144880}" destId="{B8D535FD-0B3D-45EA-99D1-5E1E1732FE55}" srcOrd="2" destOrd="0" parTransId="{8F212081-9A6E-4325-8319-4C188FCB834E}" sibTransId="{7E54F2D8-B1CA-40D5-A6CA-D13F77753AE3}"/>
    <dgm:cxn modelId="{A436753E-E7C6-40AA-B46B-1DF86FC282CA}" type="presOf" srcId="{D9E97426-4D72-4191-8567-044A04823CA8}" destId="{1D3A5E76-31B0-4671-9C13-9D5C75CB98B4}" srcOrd="0" destOrd="0" presId="urn:microsoft.com/office/officeart/2008/layout/AlternatingHexagons"/>
    <dgm:cxn modelId="{F0C56656-781C-482A-A6CA-C4F61C589ABB}" type="presOf" srcId="{7E54F2D8-B1CA-40D5-A6CA-D13F77753AE3}" destId="{490A990B-5533-4D32-8F01-DCE55FE43616}" srcOrd="0" destOrd="0" presId="urn:microsoft.com/office/officeart/2008/layout/AlternatingHexagons"/>
    <dgm:cxn modelId="{02EFCC7A-5F02-4BEC-A0BC-E40D48092255}" type="presOf" srcId="{B8D535FD-0B3D-45EA-99D1-5E1E1732FE55}" destId="{E40354BA-2D0F-4E30-B6C2-A2C9A6ED1647}" srcOrd="0" destOrd="0" presId="urn:microsoft.com/office/officeart/2008/layout/AlternatingHexagons"/>
    <dgm:cxn modelId="{9BB9D684-4CB3-496E-B917-E513DC4A35AD}" srcId="{15E35253-B5BB-43F7-A8A5-EF973F144880}" destId="{37D10AA9-4079-4BE5-8218-E909116E451B}" srcOrd="1" destOrd="0" parTransId="{DDBD5385-7F76-404C-8974-405BBB81CC91}" sibTransId="{D9E97426-4D72-4191-8567-044A04823CA8}"/>
    <dgm:cxn modelId="{B8ADE497-0A12-4818-991A-9EBE1D2A4F31}" type="presOf" srcId="{DF485F28-DF93-4155-B19A-CB99DD63C8A3}" destId="{0854EB79-02F6-40B0-B1FC-EDC2BAF0D575}" srcOrd="0" destOrd="0" presId="urn:microsoft.com/office/officeart/2008/layout/AlternatingHexagons"/>
    <dgm:cxn modelId="{8D0BEEB1-B0DA-4A25-B74F-AAAD83670D47}" srcId="{15E35253-B5BB-43F7-A8A5-EF973F144880}" destId="{DF485F28-DF93-4155-B19A-CB99DD63C8A3}" srcOrd="0" destOrd="0" parTransId="{421C59D9-A54C-45E6-B57F-8A567F076AA3}" sibTransId="{1D49000E-3D5B-4D77-AB76-B5187F3EB541}"/>
    <dgm:cxn modelId="{7BBA7CD4-4E67-4195-AF23-7B72A3CE2EAA}" type="presOf" srcId="{15E35253-B5BB-43F7-A8A5-EF973F144880}" destId="{657CD79C-FED7-45C3-B626-0A00F479AC51}" srcOrd="0" destOrd="0" presId="urn:microsoft.com/office/officeart/2008/layout/AlternatingHexagons"/>
    <dgm:cxn modelId="{BEDE4AE6-2C15-4823-8D1F-06571DB2830C}" type="presOf" srcId="{37D10AA9-4079-4BE5-8218-E909116E451B}" destId="{7653B586-34B8-4C1B-9BB2-E8B2F3EEBC37}" srcOrd="0" destOrd="0" presId="urn:microsoft.com/office/officeart/2008/layout/AlternatingHexagons"/>
    <dgm:cxn modelId="{6D9A57EE-DBB5-4F00-8282-C17DC09C217D}" type="presOf" srcId="{1D49000E-3D5B-4D77-AB76-B5187F3EB541}" destId="{9FE4F5E5-EB09-419F-A730-AC34AC7FA517}" srcOrd="0" destOrd="0" presId="urn:microsoft.com/office/officeart/2008/layout/AlternatingHexagons"/>
    <dgm:cxn modelId="{2FA62E02-8EE0-4DB1-832C-4E604F0E26C6}" type="presParOf" srcId="{657CD79C-FED7-45C3-B626-0A00F479AC51}" destId="{4B5A5B0B-0144-47E8-B32F-9BF41791D763}" srcOrd="0" destOrd="0" presId="urn:microsoft.com/office/officeart/2008/layout/AlternatingHexagons"/>
    <dgm:cxn modelId="{898DB111-DFB9-4BE9-8D5D-7B3ED1260DEA}" type="presParOf" srcId="{4B5A5B0B-0144-47E8-B32F-9BF41791D763}" destId="{0854EB79-02F6-40B0-B1FC-EDC2BAF0D575}" srcOrd="0" destOrd="0" presId="urn:microsoft.com/office/officeart/2008/layout/AlternatingHexagons"/>
    <dgm:cxn modelId="{90E91FFC-56DE-432D-89C9-28F7E0661CBC}" type="presParOf" srcId="{4B5A5B0B-0144-47E8-B32F-9BF41791D763}" destId="{5EA1033F-57C5-45F9-A2DD-2B7BB68BF35D}" srcOrd="1" destOrd="0" presId="urn:microsoft.com/office/officeart/2008/layout/AlternatingHexagons"/>
    <dgm:cxn modelId="{4C68DB7E-5F2F-47AF-B104-F456B71AFE12}" type="presParOf" srcId="{4B5A5B0B-0144-47E8-B32F-9BF41791D763}" destId="{E502FFBD-F711-4819-B399-6F1D726B879A}" srcOrd="2" destOrd="0" presId="urn:microsoft.com/office/officeart/2008/layout/AlternatingHexagons"/>
    <dgm:cxn modelId="{54CE89ED-C534-413D-AA45-CB21568C5EC8}" type="presParOf" srcId="{4B5A5B0B-0144-47E8-B32F-9BF41791D763}" destId="{DF7AC8AD-4E80-457B-87CD-4EA920450335}" srcOrd="3" destOrd="0" presId="urn:microsoft.com/office/officeart/2008/layout/AlternatingHexagons"/>
    <dgm:cxn modelId="{C6BCBFF7-0933-4BF9-A201-AC67F0A4CA8E}" type="presParOf" srcId="{4B5A5B0B-0144-47E8-B32F-9BF41791D763}" destId="{9FE4F5E5-EB09-419F-A730-AC34AC7FA517}" srcOrd="4" destOrd="0" presId="urn:microsoft.com/office/officeart/2008/layout/AlternatingHexagons"/>
    <dgm:cxn modelId="{7FDF7904-82C1-4B86-8DB5-8EF868158F11}" type="presParOf" srcId="{657CD79C-FED7-45C3-B626-0A00F479AC51}" destId="{5D943CE0-9F49-4359-A164-9E77D67FB0AC}" srcOrd="1" destOrd="0" presId="urn:microsoft.com/office/officeart/2008/layout/AlternatingHexagons"/>
    <dgm:cxn modelId="{F627530F-B0BB-481E-91A0-9414F4E65795}" type="presParOf" srcId="{657CD79C-FED7-45C3-B626-0A00F479AC51}" destId="{DCF39CF4-7A3D-4A33-BD0B-5527FB7D3CD9}" srcOrd="2" destOrd="0" presId="urn:microsoft.com/office/officeart/2008/layout/AlternatingHexagons"/>
    <dgm:cxn modelId="{DA147945-2095-45D3-AC44-5C504684E34D}" type="presParOf" srcId="{DCF39CF4-7A3D-4A33-BD0B-5527FB7D3CD9}" destId="{7653B586-34B8-4C1B-9BB2-E8B2F3EEBC37}" srcOrd="0" destOrd="0" presId="urn:microsoft.com/office/officeart/2008/layout/AlternatingHexagons"/>
    <dgm:cxn modelId="{AEF2CF61-074F-4448-85D0-BB5058FAE8E2}" type="presParOf" srcId="{DCF39CF4-7A3D-4A33-BD0B-5527FB7D3CD9}" destId="{49772CED-7DCD-4342-BEDB-681C12584308}" srcOrd="1" destOrd="0" presId="urn:microsoft.com/office/officeart/2008/layout/AlternatingHexagons"/>
    <dgm:cxn modelId="{0926E623-CB8C-4C35-8944-08640F6FAF58}" type="presParOf" srcId="{DCF39CF4-7A3D-4A33-BD0B-5527FB7D3CD9}" destId="{4199DC98-478D-4C02-8362-148781E505BE}" srcOrd="2" destOrd="0" presId="urn:microsoft.com/office/officeart/2008/layout/AlternatingHexagons"/>
    <dgm:cxn modelId="{786D0D51-2EA7-4A05-BB44-AA0774FD0D5F}" type="presParOf" srcId="{DCF39CF4-7A3D-4A33-BD0B-5527FB7D3CD9}" destId="{B72BEDCE-615A-4142-BECA-29B629EFFDC1}" srcOrd="3" destOrd="0" presId="urn:microsoft.com/office/officeart/2008/layout/AlternatingHexagons"/>
    <dgm:cxn modelId="{EA550205-938F-4FD4-AB62-F444CD1976C7}" type="presParOf" srcId="{DCF39CF4-7A3D-4A33-BD0B-5527FB7D3CD9}" destId="{1D3A5E76-31B0-4671-9C13-9D5C75CB98B4}" srcOrd="4" destOrd="0" presId="urn:microsoft.com/office/officeart/2008/layout/AlternatingHexagons"/>
    <dgm:cxn modelId="{54628A96-8879-4C1E-929A-A428EEE77290}" type="presParOf" srcId="{657CD79C-FED7-45C3-B626-0A00F479AC51}" destId="{9055D2AC-C311-4F32-A264-0416B794B19A}" srcOrd="3" destOrd="0" presId="urn:microsoft.com/office/officeart/2008/layout/AlternatingHexagons"/>
    <dgm:cxn modelId="{B663930D-9F8F-4F6E-8F3C-CAD9159196BC}" type="presParOf" srcId="{657CD79C-FED7-45C3-B626-0A00F479AC51}" destId="{4CF5D363-FD42-4549-BDC7-E14605D3AB35}" srcOrd="4" destOrd="0" presId="urn:microsoft.com/office/officeart/2008/layout/AlternatingHexagons"/>
    <dgm:cxn modelId="{6398B73D-2DDC-4A32-A4BE-10F3B2089D03}" type="presParOf" srcId="{4CF5D363-FD42-4549-BDC7-E14605D3AB35}" destId="{E40354BA-2D0F-4E30-B6C2-A2C9A6ED1647}" srcOrd="0" destOrd="0" presId="urn:microsoft.com/office/officeart/2008/layout/AlternatingHexagons"/>
    <dgm:cxn modelId="{AD305133-2F06-458C-BFE4-16FA9204D020}" type="presParOf" srcId="{4CF5D363-FD42-4549-BDC7-E14605D3AB35}" destId="{C6C545AE-4139-493C-86CC-2BC10539C263}" srcOrd="1" destOrd="0" presId="urn:microsoft.com/office/officeart/2008/layout/AlternatingHexagons"/>
    <dgm:cxn modelId="{7C12A719-3852-47EE-8509-20E2AD78DBA9}" type="presParOf" srcId="{4CF5D363-FD42-4549-BDC7-E14605D3AB35}" destId="{4B3BD42B-C7A5-4F7B-8181-1F9F09D15B42}" srcOrd="2" destOrd="0" presId="urn:microsoft.com/office/officeart/2008/layout/AlternatingHexagons"/>
    <dgm:cxn modelId="{E78E6F0F-B655-4FC6-99A7-D9FC559F520B}" type="presParOf" srcId="{4CF5D363-FD42-4549-BDC7-E14605D3AB35}" destId="{A940B1A6-F116-469C-99BC-D52850C54E2D}" srcOrd="3" destOrd="0" presId="urn:microsoft.com/office/officeart/2008/layout/AlternatingHexagons"/>
    <dgm:cxn modelId="{4032CB14-C97B-4CED-A59A-5510E8191A50}" type="presParOf" srcId="{4CF5D363-FD42-4549-BDC7-E14605D3AB35}" destId="{490A990B-5533-4D32-8F01-DCE55FE4361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E35253-B5BB-43F7-A8A5-EF973F14488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F485F28-DF93-4155-B19A-CB99DD63C8A3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Clock</a:t>
          </a:r>
        </a:p>
        <a:p>
          <a:r>
            <a:rPr lang="en-IN" sz="1400" b="1" dirty="0">
              <a:solidFill>
                <a:schemeClr val="tx1"/>
              </a:solidFill>
            </a:rPr>
            <a:t>Frequency</a:t>
          </a:r>
        </a:p>
      </dgm:t>
    </dgm:pt>
    <dgm:pt modelId="{421C59D9-A54C-45E6-B57F-8A567F076AA3}" type="parTrans" cxnId="{8D0BEEB1-B0DA-4A25-B74F-AAAD83670D47}">
      <dgm:prSet/>
      <dgm:spPr/>
      <dgm:t>
        <a:bodyPr/>
        <a:lstStyle/>
        <a:p>
          <a:endParaRPr lang="en-IN"/>
        </a:p>
      </dgm:t>
    </dgm:pt>
    <dgm:pt modelId="{1D49000E-3D5B-4D77-AB76-B5187F3EB541}" type="sibTrans" cxnId="{8D0BEEB1-B0DA-4A25-B74F-AAAD83670D47}">
      <dgm:prSet/>
      <dgm:spPr>
        <a:noFill/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Pipeline</a:t>
          </a:r>
        </a:p>
      </dgm:t>
    </dgm:pt>
    <dgm:pt modelId="{37D10AA9-4079-4BE5-8218-E909116E451B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Cache</a:t>
          </a:r>
        </a:p>
      </dgm:t>
    </dgm:pt>
    <dgm:pt modelId="{DDBD5385-7F76-404C-8974-405BBB81CC91}" type="parTrans" cxnId="{9BB9D684-4CB3-496E-B917-E513DC4A35AD}">
      <dgm:prSet/>
      <dgm:spPr/>
      <dgm:t>
        <a:bodyPr/>
        <a:lstStyle/>
        <a:p>
          <a:endParaRPr lang="en-IN"/>
        </a:p>
      </dgm:t>
    </dgm:pt>
    <dgm:pt modelId="{D9E97426-4D72-4191-8567-044A04823CA8}" type="sibTrans" cxnId="{9BB9D684-4CB3-496E-B917-E513DC4A35AD}">
      <dgm:prSet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RAM</a:t>
          </a:r>
        </a:p>
      </dgm:t>
    </dgm:pt>
    <dgm:pt modelId="{B8D535FD-0B3D-45EA-99D1-5E1E1732FE55}">
      <dgm:prSet phldrT="[Text]" custT="1"/>
      <dgm:spPr>
        <a:gradFill flip="none" rotWithShape="0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Transistors</a:t>
          </a:r>
        </a:p>
      </dgm:t>
    </dgm:pt>
    <dgm:pt modelId="{8F212081-9A6E-4325-8319-4C188FCB834E}" type="parTrans" cxnId="{3D73D532-7E2B-46B8-B858-B262F137A48D}">
      <dgm:prSet/>
      <dgm:spPr/>
      <dgm:t>
        <a:bodyPr/>
        <a:lstStyle/>
        <a:p>
          <a:endParaRPr lang="en-IN"/>
        </a:p>
      </dgm:t>
    </dgm:pt>
    <dgm:pt modelId="{7E54F2D8-B1CA-40D5-A6CA-D13F77753AE3}" type="sibTrans" cxnId="{3D73D532-7E2B-46B8-B858-B262F137A48D}">
      <dgm:prSet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Multicore</a:t>
          </a:r>
        </a:p>
      </dgm:t>
    </dgm:pt>
    <dgm:pt modelId="{657CD79C-FED7-45C3-B626-0A00F479AC51}" type="pres">
      <dgm:prSet presAssocID="{15E35253-B5BB-43F7-A8A5-EF973F144880}" presName="Name0" presStyleCnt="0">
        <dgm:presLayoutVars>
          <dgm:chMax/>
          <dgm:chPref/>
          <dgm:dir/>
          <dgm:animLvl val="lvl"/>
        </dgm:presLayoutVars>
      </dgm:prSet>
      <dgm:spPr/>
    </dgm:pt>
    <dgm:pt modelId="{4B5A5B0B-0144-47E8-B32F-9BF41791D763}" type="pres">
      <dgm:prSet presAssocID="{DF485F28-DF93-4155-B19A-CB99DD63C8A3}" presName="composite" presStyleCnt="0"/>
      <dgm:spPr/>
    </dgm:pt>
    <dgm:pt modelId="{0854EB79-02F6-40B0-B1FC-EDC2BAF0D575}" type="pres">
      <dgm:prSet presAssocID="{DF485F28-DF93-4155-B19A-CB99DD63C8A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5EA1033F-57C5-45F9-A2DD-2B7BB68BF35D}" type="pres">
      <dgm:prSet presAssocID="{DF485F28-DF93-4155-B19A-CB99DD63C8A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502FFBD-F711-4819-B399-6F1D726B879A}" type="pres">
      <dgm:prSet presAssocID="{DF485F28-DF93-4155-B19A-CB99DD63C8A3}" presName="BalanceSpacing" presStyleCnt="0"/>
      <dgm:spPr/>
    </dgm:pt>
    <dgm:pt modelId="{DF7AC8AD-4E80-457B-87CD-4EA920450335}" type="pres">
      <dgm:prSet presAssocID="{DF485F28-DF93-4155-B19A-CB99DD63C8A3}" presName="BalanceSpacing1" presStyleCnt="0"/>
      <dgm:spPr/>
    </dgm:pt>
    <dgm:pt modelId="{9FE4F5E5-EB09-419F-A730-AC34AC7FA517}" type="pres">
      <dgm:prSet presAssocID="{1D49000E-3D5B-4D77-AB76-B5187F3EB541}" presName="Accent1Text" presStyleLbl="node1" presStyleIdx="1" presStyleCnt="6"/>
      <dgm:spPr/>
    </dgm:pt>
    <dgm:pt modelId="{5D943CE0-9F49-4359-A164-9E77D67FB0AC}" type="pres">
      <dgm:prSet presAssocID="{1D49000E-3D5B-4D77-AB76-B5187F3EB541}" presName="spaceBetweenRectangles" presStyleCnt="0"/>
      <dgm:spPr/>
    </dgm:pt>
    <dgm:pt modelId="{DCF39CF4-7A3D-4A33-BD0B-5527FB7D3CD9}" type="pres">
      <dgm:prSet presAssocID="{37D10AA9-4079-4BE5-8218-E909116E451B}" presName="composite" presStyleCnt="0"/>
      <dgm:spPr/>
    </dgm:pt>
    <dgm:pt modelId="{7653B586-34B8-4C1B-9BB2-E8B2F3EEBC37}" type="pres">
      <dgm:prSet presAssocID="{37D10AA9-4079-4BE5-8218-E909116E451B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49772CED-7DCD-4342-BEDB-681C12584308}" type="pres">
      <dgm:prSet presAssocID="{37D10AA9-4079-4BE5-8218-E909116E451B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199DC98-478D-4C02-8362-148781E505BE}" type="pres">
      <dgm:prSet presAssocID="{37D10AA9-4079-4BE5-8218-E909116E451B}" presName="BalanceSpacing" presStyleCnt="0"/>
      <dgm:spPr/>
    </dgm:pt>
    <dgm:pt modelId="{B72BEDCE-615A-4142-BECA-29B629EFFDC1}" type="pres">
      <dgm:prSet presAssocID="{37D10AA9-4079-4BE5-8218-E909116E451B}" presName="BalanceSpacing1" presStyleCnt="0"/>
      <dgm:spPr/>
    </dgm:pt>
    <dgm:pt modelId="{1D3A5E76-31B0-4671-9C13-9D5C75CB98B4}" type="pres">
      <dgm:prSet presAssocID="{D9E97426-4D72-4191-8567-044A04823CA8}" presName="Accent1Text" presStyleLbl="node1" presStyleIdx="3" presStyleCnt="6"/>
      <dgm:spPr/>
    </dgm:pt>
    <dgm:pt modelId="{9055D2AC-C311-4F32-A264-0416B794B19A}" type="pres">
      <dgm:prSet presAssocID="{D9E97426-4D72-4191-8567-044A04823CA8}" presName="spaceBetweenRectangles" presStyleCnt="0"/>
      <dgm:spPr/>
    </dgm:pt>
    <dgm:pt modelId="{4CF5D363-FD42-4549-BDC7-E14605D3AB35}" type="pres">
      <dgm:prSet presAssocID="{B8D535FD-0B3D-45EA-99D1-5E1E1732FE55}" presName="composite" presStyleCnt="0"/>
      <dgm:spPr/>
    </dgm:pt>
    <dgm:pt modelId="{E40354BA-2D0F-4E30-B6C2-A2C9A6ED1647}" type="pres">
      <dgm:prSet presAssocID="{B8D535FD-0B3D-45EA-99D1-5E1E1732FE5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6C545AE-4139-493C-86CC-2BC10539C263}" type="pres">
      <dgm:prSet presAssocID="{B8D535FD-0B3D-45EA-99D1-5E1E1732FE5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B3BD42B-C7A5-4F7B-8181-1F9F09D15B42}" type="pres">
      <dgm:prSet presAssocID="{B8D535FD-0B3D-45EA-99D1-5E1E1732FE55}" presName="BalanceSpacing" presStyleCnt="0"/>
      <dgm:spPr/>
    </dgm:pt>
    <dgm:pt modelId="{A940B1A6-F116-469C-99BC-D52850C54E2D}" type="pres">
      <dgm:prSet presAssocID="{B8D535FD-0B3D-45EA-99D1-5E1E1732FE55}" presName="BalanceSpacing1" presStyleCnt="0"/>
      <dgm:spPr/>
    </dgm:pt>
    <dgm:pt modelId="{490A990B-5533-4D32-8F01-DCE55FE43616}" type="pres">
      <dgm:prSet presAssocID="{7E54F2D8-B1CA-40D5-A6CA-D13F77753AE3}" presName="Accent1Text" presStyleLbl="node1" presStyleIdx="5" presStyleCnt="6"/>
      <dgm:spPr/>
    </dgm:pt>
  </dgm:ptLst>
  <dgm:cxnLst>
    <dgm:cxn modelId="{3D73D532-7E2B-46B8-B858-B262F137A48D}" srcId="{15E35253-B5BB-43F7-A8A5-EF973F144880}" destId="{B8D535FD-0B3D-45EA-99D1-5E1E1732FE55}" srcOrd="2" destOrd="0" parTransId="{8F212081-9A6E-4325-8319-4C188FCB834E}" sibTransId="{7E54F2D8-B1CA-40D5-A6CA-D13F77753AE3}"/>
    <dgm:cxn modelId="{A436753E-E7C6-40AA-B46B-1DF86FC282CA}" type="presOf" srcId="{D9E97426-4D72-4191-8567-044A04823CA8}" destId="{1D3A5E76-31B0-4671-9C13-9D5C75CB98B4}" srcOrd="0" destOrd="0" presId="urn:microsoft.com/office/officeart/2008/layout/AlternatingHexagons"/>
    <dgm:cxn modelId="{F0C56656-781C-482A-A6CA-C4F61C589ABB}" type="presOf" srcId="{7E54F2D8-B1CA-40D5-A6CA-D13F77753AE3}" destId="{490A990B-5533-4D32-8F01-DCE55FE43616}" srcOrd="0" destOrd="0" presId="urn:microsoft.com/office/officeart/2008/layout/AlternatingHexagons"/>
    <dgm:cxn modelId="{02EFCC7A-5F02-4BEC-A0BC-E40D48092255}" type="presOf" srcId="{B8D535FD-0B3D-45EA-99D1-5E1E1732FE55}" destId="{E40354BA-2D0F-4E30-B6C2-A2C9A6ED1647}" srcOrd="0" destOrd="0" presId="urn:microsoft.com/office/officeart/2008/layout/AlternatingHexagons"/>
    <dgm:cxn modelId="{9BB9D684-4CB3-496E-B917-E513DC4A35AD}" srcId="{15E35253-B5BB-43F7-A8A5-EF973F144880}" destId="{37D10AA9-4079-4BE5-8218-E909116E451B}" srcOrd="1" destOrd="0" parTransId="{DDBD5385-7F76-404C-8974-405BBB81CC91}" sibTransId="{D9E97426-4D72-4191-8567-044A04823CA8}"/>
    <dgm:cxn modelId="{B8ADE497-0A12-4818-991A-9EBE1D2A4F31}" type="presOf" srcId="{DF485F28-DF93-4155-B19A-CB99DD63C8A3}" destId="{0854EB79-02F6-40B0-B1FC-EDC2BAF0D575}" srcOrd="0" destOrd="0" presId="urn:microsoft.com/office/officeart/2008/layout/AlternatingHexagons"/>
    <dgm:cxn modelId="{8D0BEEB1-B0DA-4A25-B74F-AAAD83670D47}" srcId="{15E35253-B5BB-43F7-A8A5-EF973F144880}" destId="{DF485F28-DF93-4155-B19A-CB99DD63C8A3}" srcOrd="0" destOrd="0" parTransId="{421C59D9-A54C-45E6-B57F-8A567F076AA3}" sibTransId="{1D49000E-3D5B-4D77-AB76-B5187F3EB541}"/>
    <dgm:cxn modelId="{7BBA7CD4-4E67-4195-AF23-7B72A3CE2EAA}" type="presOf" srcId="{15E35253-B5BB-43F7-A8A5-EF973F144880}" destId="{657CD79C-FED7-45C3-B626-0A00F479AC51}" srcOrd="0" destOrd="0" presId="urn:microsoft.com/office/officeart/2008/layout/AlternatingHexagons"/>
    <dgm:cxn modelId="{BEDE4AE6-2C15-4823-8D1F-06571DB2830C}" type="presOf" srcId="{37D10AA9-4079-4BE5-8218-E909116E451B}" destId="{7653B586-34B8-4C1B-9BB2-E8B2F3EEBC37}" srcOrd="0" destOrd="0" presId="urn:microsoft.com/office/officeart/2008/layout/AlternatingHexagons"/>
    <dgm:cxn modelId="{6D9A57EE-DBB5-4F00-8282-C17DC09C217D}" type="presOf" srcId="{1D49000E-3D5B-4D77-AB76-B5187F3EB541}" destId="{9FE4F5E5-EB09-419F-A730-AC34AC7FA517}" srcOrd="0" destOrd="0" presId="urn:microsoft.com/office/officeart/2008/layout/AlternatingHexagons"/>
    <dgm:cxn modelId="{2FA62E02-8EE0-4DB1-832C-4E604F0E26C6}" type="presParOf" srcId="{657CD79C-FED7-45C3-B626-0A00F479AC51}" destId="{4B5A5B0B-0144-47E8-B32F-9BF41791D763}" srcOrd="0" destOrd="0" presId="urn:microsoft.com/office/officeart/2008/layout/AlternatingHexagons"/>
    <dgm:cxn modelId="{898DB111-DFB9-4BE9-8D5D-7B3ED1260DEA}" type="presParOf" srcId="{4B5A5B0B-0144-47E8-B32F-9BF41791D763}" destId="{0854EB79-02F6-40B0-B1FC-EDC2BAF0D575}" srcOrd="0" destOrd="0" presId="urn:microsoft.com/office/officeart/2008/layout/AlternatingHexagons"/>
    <dgm:cxn modelId="{90E91FFC-56DE-432D-89C9-28F7E0661CBC}" type="presParOf" srcId="{4B5A5B0B-0144-47E8-B32F-9BF41791D763}" destId="{5EA1033F-57C5-45F9-A2DD-2B7BB68BF35D}" srcOrd="1" destOrd="0" presId="urn:microsoft.com/office/officeart/2008/layout/AlternatingHexagons"/>
    <dgm:cxn modelId="{4C68DB7E-5F2F-47AF-B104-F456B71AFE12}" type="presParOf" srcId="{4B5A5B0B-0144-47E8-B32F-9BF41791D763}" destId="{E502FFBD-F711-4819-B399-6F1D726B879A}" srcOrd="2" destOrd="0" presId="urn:microsoft.com/office/officeart/2008/layout/AlternatingHexagons"/>
    <dgm:cxn modelId="{54CE89ED-C534-413D-AA45-CB21568C5EC8}" type="presParOf" srcId="{4B5A5B0B-0144-47E8-B32F-9BF41791D763}" destId="{DF7AC8AD-4E80-457B-87CD-4EA920450335}" srcOrd="3" destOrd="0" presId="urn:microsoft.com/office/officeart/2008/layout/AlternatingHexagons"/>
    <dgm:cxn modelId="{C6BCBFF7-0933-4BF9-A201-AC67F0A4CA8E}" type="presParOf" srcId="{4B5A5B0B-0144-47E8-B32F-9BF41791D763}" destId="{9FE4F5E5-EB09-419F-A730-AC34AC7FA517}" srcOrd="4" destOrd="0" presId="urn:microsoft.com/office/officeart/2008/layout/AlternatingHexagons"/>
    <dgm:cxn modelId="{7FDF7904-82C1-4B86-8DB5-8EF868158F11}" type="presParOf" srcId="{657CD79C-FED7-45C3-B626-0A00F479AC51}" destId="{5D943CE0-9F49-4359-A164-9E77D67FB0AC}" srcOrd="1" destOrd="0" presId="urn:microsoft.com/office/officeart/2008/layout/AlternatingHexagons"/>
    <dgm:cxn modelId="{F627530F-B0BB-481E-91A0-9414F4E65795}" type="presParOf" srcId="{657CD79C-FED7-45C3-B626-0A00F479AC51}" destId="{DCF39CF4-7A3D-4A33-BD0B-5527FB7D3CD9}" srcOrd="2" destOrd="0" presId="urn:microsoft.com/office/officeart/2008/layout/AlternatingHexagons"/>
    <dgm:cxn modelId="{DA147945-2095-45D3-AC44-5C504684E34D}" type="presParOf" srcId="{DCF39CF4-7A3D-4A33-BD0B-5527FB7D3CD9}" destId="{7653B586-34B8-4C1B-9BB2-E8B2F3EEBC37}" srcOrd="0" destOrd="0" presId="urn:microsoft.com/office/officeart/2008/layout/AlternatingHexagons"/>
    <dgm:cxn modelId="{AEF2CF61-074F-4448-85D0-BB5058FAE8E2}" type="presParOf" srcId="{DCF39CF4-7A3D-4A33-BD0B-5527FB7D3CD9}" destId="{49772CED-7DCD-4342-BEDB-681C12584308}" srcOrd="1" destOrd="0" presId="urn:microsoft.com/office/officeart/2008/layout/AlternatingHexagons"/>
    <dgm:cxn modelId="{0926E623-CB8C-4C35-8944-08640F6FAF58}" type="presParOf" srcId="{DCF39CF4-7A3D-4A33-BD0B-5527FB7D3CD9}" destId="{4199DC98-478D-4C02-8362-148781E505BE}" srcOrd="2" destOrd="0" presId="urn:microsoft.com/office/officeart/2008/layout/AlternatingHexagons"/>
    <dgm:cxn modelId="{786D0D51-2EA7-4A05-BB44-AA0774FD0D5F}" type="presParOf" srcId="{DCF39CF4-7A3D-4A33-BD0B-5527FB7D3CD9}" destId="{B72BEDCE-615A-4142-BECA-29B629EFFDC1}" srcOrd="3" destOrd="0" presId="urn:microsoft.com/office/officeart/2008/layout/AlternatingHexagons"/>
    <dgm:cxn modelId="{EA550205-938F-4FD4-AB62-F444CD1976C7}" type="presParOf" srcId="{DCF39CF4-7A3D-4A33-BD0B-5527FB7D3CD9}" destId="{1D3A5E76-31B0-4671-9C13-9D5C75CB98B4}" srcOrd="4" destOrd="0" presId="urn:microsoft.com/office/officeart/2008/layout/AlternatingHexagons"/>
    <dgm:cxn modelId="{54628A96-8879-4C1E-929A-A428EEE77290}" type="presParOf" srcId="{657CD79C-FED7-45C3-B626-0A00F479AC51}" destId="{9055D2AC-C311-4F32-A264-0416B794B19A}" srcOrd="3" destOrd="0" presId="urn:microsoft.com/office/officeart/2008/layout/AlternatingHexagons"/>
    <dgm:cxn modelId="{B663930D-9F8F-4F6E-8F3C-CAD9159196BC}" type="presParOf" srcId="{657CD79C-FED7-45C3-B626-0A00F479AC51}" destId="{4CF5D363-FD42-4549-BDC7-E14605D3AB35}" srcOrd="4" destOrd="0" presId="urn:microsoft.com/office/officeart/2008/layout/AlternatingHexagons"/>
    <dgm:cxn modelId="{6398B73D-2DDC-4A32-A4BE-10F3B2089D03}" type="presParOf" srcId="{4CF5D363-FD42-4549-BDC7-E14605D3AB35}" destId="{E40354BA-2D0F-4E30-B6C2-A2C9A6ED1647}" srcOrd="0" destOrd="0" presId="urn:microsoft.com/office/officeart/2008/layout/AlternatingHexagons"/>
    <dgm:cxn modelId="{AD305133-2F06-458C-BFE4-16FA9204D020}" type="presParOf" srcId="{4CF5D363-FD42-4549-BDC7-E14605D3AB35}" destId="{C6C545AE-4139-493C-86CC-2BC10539C263}" srcOrd="1" destOrd="0" presId="urn:microsoft.com/office/officeart/2008/layout/AlternatingHexagons"/>
    <dgm:cxn modelId="{7C12A719-3852-47EE-8509-20E2AD78DBA9}" type="presParOf" srcId="{4CF5D363-FD42-4549-BDC7-E14605D3AB35}" destId="{4B3BD42B-C7A5-4F7B-8181-1F9F09D15B42}" srcOrd="2" destOrd="0" presId="urn:microsoft.com/office/officeart/2008/layout/AlternatingHexagons"/>
    <dgm:cxn modelId="{E78E6F0F-B655-4FC6-99A7-D9FC559F520B}" type="presParOf" srcId="{4CF5D363-FD42-4549-BDC7-E14605D3AB35}" destId="{A940B1A6-F116-469C-99BC-D52850C54E2D}" srcOrd="3" destOrd="0" presId="urn:microsoft.com/office/officeart/2008/layout/AlternatingHexagons"/>
    <dgm:cxn modelId="{4032CB14-C97B-4CED-A59A-5510E8191A50}" type="presParOf" srcId="{4CF5D363-FD42-4549-BDC7-E14605D3AB35}" destId="{490A990B-5533-4D32-8F01-DCE55FE4361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5E35253-B5BB-43F7-A8A5-EF973F14488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F485F28-DF93-4155-B19A-CB99DD63C8A3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Clock</a:t>
          </a:r>
        </a:p>
        <a:p>
          <a:r>
            <a:rPr lang="en-IN" sz="1400" b="1" dirty="0">
              <a:solidFill>
                <a:schemeClr val="tx1"/>
              </a:solidFill>
            </a:rPr>
            <a:t>Frequency</a:t>
          </a:r>
        </a:p>
      </dgm:t>
    </dgm:pt>
    <dgm:pt modelId="{421C59D9-A54C-45E6-B57F-8A567F076AA3}" type="parTrans" cxnId="{8D0BEEB1-B0DA-4A25-B74F-AAAD83670D47}">
      <dgm:prSet/>
      <dgm:spPr/>
      <dgm:t>
        <a:bodyPr/>
        <a:lstStyle/>
        <a:p>
          <a:endParaRPr lang="en-IN"/>
        </a:p>
      </dgm:t>
    </dgm:pt>
    <dgm:pt modelId="{1D49000E-3D5B-4D77-AB76-B5187F3EB541}" type="sibTrans" cxnId="{8D0BEEB1-B0DA-4A25-B74F-AAAD83670D47}">
      <dgm:prSet/>
      <dgm:spPr>
        <a:gradFill flip="none" rotWithShape="0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Pipeline</a:t>
          </a:r>
        </a:p>
      </dgm:t>
    </dgm:pt>
    <dgm:pt modelId="{37D10AA9-4079-4BE5-8218-E909116E451B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Cache</a:t>
          </a:r>
        </a:p>
      </dgm:t>
    </dgm:pt>
    <dgm:pt modelId="{DDBD5385-7F76-404C-8974-405BBB81CC91}" type="parTrans" cxnId="{9BB9D684-4CB3-496E-B917-E513DC4A35AD}">
      <dgm:prSet/>
      <dgm:spPr/>
      <dgm:t>
        <a:bodyPr/>
        <a:lstStyle/>
        <a:p>
          <a:endParaRPr lang="en-IN"/>
        </a:p>
      </dgm:t>
    </dgm:pt>
    <dgm:pt modelId="{D9E97426-4D72-4191-8567-044A04823CA8}" type="sibTrans" cxnId="{9BB9D684-4CB3-496E-B917-E513DC4A35AD}">
      <dgm:prSet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RAM</a:t>
          </a:r>
        </a:p>
      </dgm:t>
    </dgm:pt>
    <dgm:pt modelId="{B8D535FD-0B3D-45EA-99D1-5E1E1732FE55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Transistors</a:t>
          </a:r>
        </a:p>
      </dgm:t>
    </dgm:pt>
    <dgm:pt modelId="{8F212081-9A6E-4325-8319-4C188FCB834E}" type="parTrans" cxnId="{3D73D532-7E2B-46B8-B858-B262F137A48D}">
      <dgm:prSet/>
      <dgm:spPr/>
      <dgm:t>
        <a:bodyPr/>
        <a:lstStyle/>
        <a:p>
          <a:endParaRPr lang="en-IN"/>
        </a:p>
      </dgm:t>
    </dgm:pt>
    <dgm:pt modelId="{7E54F2D8-B1CA-40D5-A6CA-D13F77753AE3}" type="sibTrans" cxnId="{3D73D532-7E2B-46B8-B858-B262F137A48D}">
      <dgm:prSet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Multicore</a:t>
          </a:r>
        </a:p>
      </dgm:t>
    </dgm:pt>
    <dgm:pt modelId="{657CD79C-FED7-45C3-B626-0A00F479AC51}" type="pres">
      <dgm:prSet presAssocID="{15E35253-B5BB-43F7-A8A5-EF973F144880}" presName="Name0" presStyleCnt="0">
        <dgm:presLayoutVars>
          <dgm:chMax/>
          <dgm:chPref/>
          <dgm:dir/>
          <dgm:animLvl val="lvl"/>
        </dgm:presLayoutVars>
      </dgm:prSet>
      <dgm:spPr/>
    </dgm:pt>
    <dgm:pt modelId="{4B5A5B0B-0144-47E8-B32F-9BF41791D763}" type="pres">
      <dgm:prSet presAssocID="{DF485F28-DF93-4155-B19A-CB99DD63C8A3}" presName="composite" presStyleCnt="0"/>
      <dgm:spPr/>
    </dgm:pt>
    <dgm:pt modelId="{0854EB79-02F6-40B0-B1FC-EDC2BAF0D575}" type="pres">
      <dgm:prSet presAssocID="{DF485F28-DF93-4155-B19A-CB99DD63C8A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5EA1033F-57C5-45F9-A2DD-2B7BB68BF35D}" type="pres">
      <dgm:prSet presAssocID="{DF485F28-DF93-4155-B19A-CB99DD63C8A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502FFBD-F711-4819-B399-6F1D726B879A}" type="pres">
      <dgm:prSet presAssocID="{DF485F28-DF93-4155-B19A-CB99DD63C8A3}" presName="BalanceSpacing" presStyleCnt="0"/>
      <dgm:spPr/>
    </dgm:pt>
    <dgm:pt modelId="{DF7AC8AD-4E80-457B-87CD-4EA920450335}" type="pres">
      <dgm:prSet presAssocID="{DF485F28-DF93-4155-B19A-CB99DD63C8A3}" presName="BalanceSpacing1" presStyleCnt="0"/>
      <dgm:spPr/>
    </dgm:pt>
    <dgm:pt modelId="{9FE4F5E5-EB09-419F-A730-AC34AC7FA517}" type="pres">
      <dgm:prSet presAssocID="{1D49000E-3D5B-4D77-AB76-B5187F3EB541}" presName="Accent1Text" presStyleLbl="node1" presStyleIdx="1" presStyleCnt="6"/>
      <dgm:spPr/>
    </dgm:pt>
    <dgm:pt modelId="{5D943CE0-9F49-4359-A164-9E77D67FB0AC}" type="pres">
      <dgm:prSet presAssocID="{1D49000E-3D5B-4D77-AB76-B5187F3EB541}" presName="spaceBetweenRectangles" presStyleCnt="0"/>
      <dgm:spPr/>
    </dgm:pt>
    <dgm:pt modelId="{DCF39CF4-7A3D-4A33-BD0B-5527FB7D3CD9}" type="pres">
      <dgm:prSet presAssocID="{37D10AA9-4079-4BE5-8218-E909116E451B}" presName="composite" presStyleCnt="0"/>
      <dgm:spPr/>
    </dgm:pt>
    <dgm:pt modelId="{7653B586-34B8-4C1B-9BB2-E8B2F3EEBC37}" type="pres">
      <dgm:prSet presAssocID="{37D10AA9-4079-4BE5-8218-E909116E451B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49772CED-7DCD-4342-BEDB-681C12584308}" type="pres">
      <dgm:prSet presAssocID="{37D10AA9-4079-4BE5-8218-E909116E451B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199DC98-478D-4C02-8362-148781E505BE}" type="pres">
      <dgm:prSet presAssocID="{37D10AA9-4079-4BE5-8218-E909116E451B}" presName="BalanceSpacing" presStyleCnt="0"/>
      <dgm:spPr/>
    </dgm:pt>
    <dgm:pt modelId="{B72BEDCE-615A-4142-BECA-29B629EFFDC1}" type="pres">
      <dgm:prSet presAssocID="{37D10AA9-4079-4BE5-8218-E909116E451B}" presName="BalanceSpacing1" presStyleCnt="0"/>
      <dgm:spPr/>
    </dgm:pt>
    <dgm:pt modelId="{1D3A5E76-31B0-4671-9C13-9D5C75CB98B4}" type="pres">
      <dgm:prSet presAssocID="{D9E97426-4D72-4191-8567-044A04823CA8}" presName="Accent1Text" presStyleLbl="node1" presStyleIdx="3" presStyleCnt="6"/>
      <dgm:spPr/>
    </dgm:pt>
    <dgm:pt modelId="{9055D2AC-C311-4F32-A264-0416B794B19A}" type="pres">
      <dgm:prSet presAssocID="{D9E97426-4D72-4191-8567-044A04823CA8}" presName="spaceBetweenRectangles" presStyleCnt="0"/>
      <dgm:spPr/>
    </dgm:pt>
    <dgm:pt modelId="{4CF5D363-FD42-4549-BDC7-E14605D3AB35}" type="pres">
      <dgm:prSet presAssocID="{B8D535FD-0B3D-45EA-99D1-5E1E1732FE55}" presName="composite" presStyleCnt="0"/>
      <dgm:spPr/>
    </dgm:pt>
    <dgm:pt modelId="{E40354BA-2D0F-4E30-B6C2-A2C9A6ED1647}" type="pres">
      <dgm:prSet presAssocID="{B8D535FD-0B3D-45EA-99D1-5E1E1732FE5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6C545AE-4139-493C-86CC-2BC10539C263}" type="pres">
      <dgm:prSet presAssocID="{B8D535FD-0B3D-45EA-99D1-5E1E1732FE5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B3BD42B-C7A5-4F7B-8181-1F9F09D15B42}" type="pres">
      <dgm:prSet presAssocID="{B8D535FD-0B3D-45EA-99D1-5E1E1732FE55}" presName="BalanceSpacing" presStyleCnt="0"/>
      <dgm:spPr/>
    </dgm:pt>
    <dgm:pt modelId="{A940B1A6-F116-469C-99BC-D52850C54E2D}" type="pres">
      <dgm:prSet presAssocID="{B8D535FD-0B3D-45EA-99D1-5E1E1732FE55}" presName="BalanceSpacing1" presStyleCnt="0"/>
      <dgm:spPr/>
    </dgm:pt>
    <dgm:pt modelId="{490A990B-5533-4D32-8F01-DCE55FE43616}" type="pres">
      <dgm:prSet presAssocID="{7E54F2D8-B1CA-40D5-A6CA-D13F77753AE3}" presName="Accent1Text" presStyleLbl="node1" presStyleIdx="5" presStyleCnt="6"/>
      <dgm:spPr/>
    </dgm:pt>
  </dgm:ptLst>
  <dgm:cxnLst>
    <dgm:cxn modelId="{3D73D532-7E2B-46B8-B858-B262F137A48D}" srcId="{15E35253-B5BB-43F7-A8A5-EF973F144880}" destId="{B8D535FD-0B3D-45EA-99D1-5E1E1732FE55}" srcOrd="2" destOrd="0" parTransId="{8F212081-9A6E-4325-8319-4C188FCB834E}" sibTransId="{7E54F2D8-B1CA-40D5-A6CA-D13F77753AE3}"/>
    <dgm:cxn modelId="{A436753E-E7C6-40AA-B46B-1DF86FC282CA}" type="presOf" srcId="{D9E97426-4D72-4191-8567-044A04823CA8}" destId="{1D3A5E76-31B0-4671-9C13-9D5C75CB98B4}" srcOrd="0" destOrd="0" presId="urn:microsoft.com/office/officeart/2008/layout/AlternatingHexagons"/>
    <dgm:cxn modelId="{F0C56656-781C-482A-A6CA-C4F61C589ABB}" type="presOf" srcId="{7E54F2D8-B1CA-40D5-A6CA-D13F77753AE3}" destId="{490A990B-5533-4D32-8F01-DCE55FE43616}" srcOrd="0" destOrd="0" presId="urn:microsoft.com/office/officeart/2008/layout/AlternatingHexagons"/>
    <dgm:cxn modelId="{02EFCC7A-5F02-4BEC-A0BC-E40D48092255}" type="presOf" srcId="{B8D535FD-0B3D-45EA-99D1-5E1E1732FE55}" destId="{E40354BA-2D0F-4E30-B6C2-A2C9A6ED1647}" srcOrd="0" destOrd="0" presId="urn:microsoft.com/office/officeart/2008/layout/AlternatingHexagons"/>
    <dgm:cxn modelId="{9BB9D684-4CB3-496E-B917-E513DC4A35AD}" srcId="{15E35253-B5BB-43F7-A8A5-EF973F144880}" destId="{37D10AA9-4079-4BE5-8218-E909116E451B}" srcOrd="1" destOrd="0" parTransId="{DDBD5385-7F76-404C-8974-405BBB81CC91}" sibTransId="{D9E97426-4D72-4191-8567-044A04823CA8}"/>
    <dgm:cxn modelId="{B8ADE497-0A12-4818-991A-9EBE1D2A4F31}" type="presOf" srcId="{DF485F28-DF93-4155-B19A-CB99DD63C8A3}" destId="{0854EB79-02F6-40B0-B1FC-EDC2BAF0D575}" srcOrd="0" destOrd="0" presId="urn:microsoft.com/office/officeart/2008/layout/AlternatingHexagons"/>
    <dgm:cxn modelId="{8D0BEEB1-B0DA-4A25-B74F-AAAD83670D47}" srcId="{15E35253-B5BB-43F7-A8A5-EF973F144880}" destId="{DF485F28-DF93-4155-B19A-CB99DD63C8A3}" srcOrd="0" destOrd="0" parTransId="{421C59D9-A54C-45E6-B57F-8A567F076AA3}" sibTransId="{1D49000E-3D5B-4D77-AB76-B5187F3EB541}"/>
    <dgm:cxn modelId="{7BBA7CD4-4E67-4195-AF23-7B72A3CE2EAA}" type="presOf" srcId="{15E35253-B5BB-43F7-A8A5-EF973F144880}" destId="{657CD79C-FED7-45C3-B626-0A00F479AC51}" srcOrd="0" destOrd="0" presId="urn:microsoft.com/office/officeart/2008/layout/AlternatingHexagons"/>
    <dgm:cxn modelId="{BEDE4AE6-2C15-4823-8D1F-06571DB2830C}" type="presOf" srcId="{37D10AA9-4079-4BE5-8218-E909116E451B}" destId="{7653B586-34B8-4C1B-9BB2-E8B2F3EEBC37}" srcOrd="0" destOrd="0" presId="urn:microsoft.com/office/officeart/2008/layout/AlternatingHexagons"/>
    <dgm:cxn modelId="{6D9A57EE-DBB5-4F00-8282-C17DC09C217D}" type="presOf" srcId="{1D49000E-3D5B-4D77-AB76-B5187F3EB541}" destId="{9FE4F5E5-EB09-419F-A730-AC34AC7FA517}" srcOrd="0" destOrd="0" presId="urn:microsoft.com/office/officeart/2008/layout/AlternatingHexagons"/>
    <dgm:cxn modelId="{2FA62E02-8EE0-4DB1-832C-4E604F0E26C6}" type="presParOf" srcId="{657CD79C-FED7-45C3-B626-0A00F479AC51}" destId="{4B5A5B0B-0144-47E8-B32F-9BF41791D763}" srcOrd="0" destOrd="0" presId="urn:microsoft.com/office/officeart/2008/layout/AlternatingHexagons"/>
    <dgm:cxn modelId="{898DB111-DFB9-4BE9-8D5D-7B3ED1260DEA}" type="presParOf" srcId="{4B5A5B0B-0144-47E8-B32F-9BF41791D763}" destId="{0854EB79-02F6-40B0-B1FC-EDC2BAF0D575}" srcOrd="0" destOrd="0" presId="urn:microsoft.com/office/officeart/2008/layout/AlternatingHexagons"/>
    <dgm:cxn modelId="{90E91FFC-56DE-432D-89C9-28F7E0661CBC}" type="presParOf" srcId="{4B5A5B0B-0144-47E8-B32F-9BF41791D763}" destId="{5EA1033F-57C5-45F9-A2DD-2B7BB68BF35D}" srcOrd="1" destOrd="0" presId="urn:microsoft.com/office/officeart/2008/layout/AlternatingHexagons"/>
    <dgm:cxn modelId="{4C68DB7E-5F2F-47AF-B104-F456B71AFE12}" type="presParOf" srcId="{4B5A5B0B-0144-47E8-B32F-9BF41791D763}" destId="{E502FFBD-F711-4819-B399-6F1D726B879A}" srcOrd="2" destOrd="0" presId="urn:microsoft.com/office/officeart/2008/layout/AlternatingHexagons"/>
    <dgm:cxn modelId="{54CE89ED-C534-413D-AA45-CB21568C5EC8}" type="presParOf" srcId="{4B5A5B0B-0144-47E8-B32F-9BF41791D763}" destId="{DF7AC8AD-4E80-457B-87CD-4EA920450335}" srcOrd="3" destOrd="0" presId="urn:microsoft.com/office/officeart/2008/layout/AlternatingHexagons"/>
    <dgm:cxn modelId="{C6BCBFF7-0933-4BF9-A201-AC67F0A4CA8E}" type="presParOf" srcId="{4B5A5B0B-0144-47E8-B32F-9BF41791D763}" destId="{9FE4F5E5-EB09-419F-A730-AC34AC7FA517}" srcOrd="4" destOrd="0" presId="urn:microsoft.com/office/officeart/2008/layout/AlternatingHexagons"/>
    <dgm:cxn modelId="{7FDF7904-82C1-4B86-8DB5-8EF868158F11}" type="presParOf" srcId="{657CD79C-FED7-45C3-B626-0A00F479AC51}" destId="{5D943CE0-9F49-4359-A164-9E77D67FB0AC}" srcOrd="1" destOrd="0" presId="urn:microsoft.com/office/officeart/2008/layout/AlternatingHexagons"/>
    <dgm:cxn modelId="{F627530F-B0BB-481E-91A0-9414F4E65795}" type="presParOf" srcId="{657CD79C-FED7-45C3-B626-0A00F479AC51}" destId="{DCF39CF4-7A3D-4A33-BD0B-5527FB7D3CD9}" srcOrd="2" destOrd="0" presId="urn:microsoft.com/office/officeart/2008/layout/AlternatingHexagons"/>
    <dgm:cxn modelId="{DA147945-2095-45D3-AC44-5C504684E34D}" type="presParOf" srcId="{DCF39CF4-7A3D-4A33-BD0B-5527FB7D3CD9}" destId="{7653B586-34B8-4C1B-9BB2-E8B2F3EEBC37}" srcOrd="0" destOrd="0" presId="urn:microsoft.com/office/officeart/2008/layout/AlternatingHexagons"/>
    <dgm:cxn modelId="{AEF2CF61-074F-4448-85D0-BB5058FAE8E2}" type="presParOf" srcId="{DCF39CF4-7A3D-4A33-BD0B-5527FB7D3CD9}" destId="{49772CED-7DCD-4342-BEDB-681C12584308}" srcOrd="1" destOrd="0" presId="urn:microsoft.com/office/officeart/2008/layout/AlternatingHexagons"/>
    <dgm:cxn modelId="{0926E623-CB8C-4C35-8944-08640F6FAF58}" type="presParOf" srcId="{DCF39CF4-7A3D-4A33-BD0B-5527FB7D3CD9}" destId="{4199DC98-478D-4C02-8362-148781E505BE}" srcOrd="2" destOrd="0" presId="urn:microsoft.com/office/officeart/2008/layout/AlternatingHexagons"/>
    <dgm:cxn modelId="{786D0D51-2EA7-4A05-BB44-AA0774FD0D5F}" type="presParOf" srcId="{DCF39CF4-7A3D-4A33-BD0B-5527FB7D3CD9}" destId="{B72BEDCE-615A-4142-BECA-29B629EFFDC1}" srcOrd="3" destOrd="0" presId="urn:microsoft.com/office/officeart/2008/layout/AlternatingHexagons"/>
    <dgm:cxn modelId="{EA550205-938F-4FD4-AB62-F444CD1976C7}" type="presParOf" srcId="{DCF39CF4-7A3D-4A33-BD0B-5527FB7D3CD9}" destId="{1D3A5E76-31B0-4671-9C13-9D5C75CB98B4}" srcOrd="4" destOrd="0" presId="urn:microsoft.com/office/officeart/2008/layout/AlternatingHexagons"/>
    <dgm:cxn modelId="{54628A96-8879-4C1E-929A-A428EEE77290}" type="presParOf" srcId="{657CD79C-FED7-45C3-B626-0A00F479AC51}" destId="{9055D2AC-C311-4F32-A264-0416B794B19A}" srcOrd="3" destOrd="0" presId="urn:microsoft.com/office/officeart/2008/layout/AlternatingHexagons"/>
    <dgm:cxn modelId="{B663930D-9F8F-4F6E-8F3C-CAD9159196BC}" type="presParOf" srcId="{657CD79C-FED7-45C3-B626-0A00F479AC51}" destId="{4CF5D363-FD42-4549-BDC7-E14605D3AB35}" srcOrd="4" destOrd="0" presId="urn:microsoft.com/office/officeart/2008/layout/AlternatingHexagons"/>
    <dgm:cxn modelId="{6398B73D-2DDC-4A32-A4BE-10F3B2089D03}" type="presParOf" srcId="{4CF5D363-FD42-4549-BDC7-E14605D3AB35}" destId="{E40354BA-2D0F-4E30-B6C2-A2C9A6ED1647}" srcOrd="0" destOrd="0" presId="urn:microsoft.com/office/officeart/2008/layout/AlternatingHexagons"/>
    <dgm:cxn modelId="{AD305133-2F06-458C-BFE4-16FA9204D020}" type="presParOf" srcId="{4CF5D363-FD42-4549-BDC7-E14605D3AB35}" destId="{C6C545AE-4139-493C-86CC-2BC10539C263}" srcOrd="1" destOrd="0" presId="urn:microsoft.com/office/officeart/2008/layout/AlternatingHexagons"/>
    <dgm:cxn modelId="{7C12A719-3852-47EE-8509-20E2AD78DBA9}" type="presParOf" srcId="{4CF5D363-FD42-4549-BDC7-E14605D3AB35}" destId="{4B3BD42B-C7A5-4F7B-8181-1F9F09D15B42}" srcOrd="2" destOrd="0" presId="urn:microsoft.com/office/officeart/2008/layout/AlternatingHexagons"/>
    <dgm:cxn modelId="{E78E6F0F-B655-4FC6-99A7-D9FC559F520B}" type="presParOf" srcId="{4CF5D363-FD42-4549-BDC7-E14605D3AB35}" destId="{A940B1A6-F116-469C-99BC-D52850C54E2D}" srcOrd="3" destOrd="0" presId="urn:microsoft.com/office/officeart/2008/layout/AlternatingHexagons"/>
    <dgm:cxn modelId="{4032CB14-C97B-4CED-A59A-5510E8191A50}" type="presParOf" srcId="{4CF5D363-FD42-4549-BDC7-E14605D3AB35}" destId="{490A990B-5533-4D32-8F01-DCE55FE4361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5E35253-B5BB-43F7-A8A5-EF973F14488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F485F28-DF93-4155-B19A-CB99DD63C8A3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Clock</a:t>
          </a:r>
        </a:p>
        <a:p>
          <a:r>
            <a:rPr lang="en-IN" sz="1400" b="1" dirty="0">
              <a:solidFill>
                <a:schemeClr val="tx1"/>
              </a:solidFill>
            </a:rPr>
            <a:t>Frequency</a:t>
          </a:r>
        </a:p>
      </dgm:t>
    </dgm:pt>
    <dgm:pt modelId="{421C59D9-A54C-45E6-B57F-8A567F076AA3}" type="parTrans" cxnId="{8D0BEEB1-B0DA-4A25-B74F-AAAD83670D47}">
      <dgm:prSet/>
      <dgm:spPr/>
      <dgm:t>
        <a:bodyPr/>
        <a:lstStyle/>
        <a:p>
          <a:endParaRPr lang="en-IN"/>
        </a:p>
      </dgm:t>
    </dgm:pt>
    <dgm:pt modelId="{1D49000E-3D5B-4D77-AB76-B5187F3EB541}" type="sibTrans" cxnId="{8D0BEEB1-B0DA-4A25-B74F-AAAD83670D47}">
      <dgm:prSet/>
      <dgm:spPr>
        <a:gradFill flip="none" rotWithShape="0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Pipeline</a:t>
          </a:r>
        </a:p>
      </dgm:t>
    </dgm:pt>
    <dgm:pt modelId="{37D10AA9-4079-4BE5-8218-E909116E451B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Cache</a:t>
          </a:r>
        </a:p>
      </dgm:t>
    </dgm:pt>
    <dgm:pt modelId="{DDBD5385-7F76-404C-8974-405BBB81CC91}" type="parTrans" cxnId="{9BB9D684-4CB3-496E-B917-E513DC4A35AD}">
      <dgm:prSet/>
      <dgm:spPr/>
      <dgm:t>
        <a:bodyPr/>
        <a:lstStyle/>
        <a:p>
          <a:endParaRPr lang="en-IN"/>
        </a:p>
      </dgm:t>
    </dgm:pt>
    <dgm:pt modelId="{D9E97426-4D72-4191-8567-044A04823CA8}" type="sibTrans" cxnId="{9BB9D684-4CB3-496E-B917-E513DC4A35AD}">
      <dgm:prSet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RAM</a:t>
          </a:r>
        </a:p>
      </dgm:t>
    </dgm:pt>
    <dgm:pt modelId="{B8D535FD-0B3D-45EA-99D1-5E1E1732FE55}">
      <dgm:prSet phldrT="[Text]" custT="1"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Transistors</a:t>
          </a:r>
        </a:p>
      </dgm:t>
    </dgm:pt>
    <dgm:pt modelId="{8F212081-9A6E-4325-8319-4C188FCB834E}" type="parTrans" cxnId="{3D73D532-7E2B-46B8-B858-B262F137A48D}">
      <dgm:prSet/>
      <dgm:spPr/>
      <dgm:t>
        <a:bodyPr/>
        <a:lstStyle/>
        <a:p>
          <a:endParaRPr lang="en-IN"/>
        </a:p>
      </dgm:t>
    </dgm:pt>
    <dgm:pt modelId="{7E54F2D8-B1CA-40D5-A6CA-D13F77753AE3}" type="sibTrans" cxnId="{3D73D532-7E2B-46B8-B858-B262F137A48D}">
      <dgm:prSet/>
      <dgm:spPr>
        <a:noFill/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Multicore</a:t>
          </a:r>
        </a:p>
      </dgm:t>
    </dgm:pt>
    <dgm:pt modelId="{657CD79C-FED7-45C3-B626-0A00F479AC51}" type="pres">
      <dgm:prSet presAssocID="{15E35253-B5BB-43F7-A8A5-EF973F144880}" presName="Name0" presStyleCnt="0">
        <dgm:presLayoutVars>
          <dgm:chMax/>
          <dgm:chPref/>
          <dgm:dir/>
          <dgm:animLvl val="lvl"/>
        </dgm:presLayoutVars>
      </dgm:prSet>
      <dgm:spPr/>
    </dgm:pt>
    <dgm:pt modelId="{4B5A5B0B-0144-47E8-B32F-9BF41791D763}" type="pres">
      <dgm:prSet presAssocID="{DF485F28-DF93-4155-B19A-CB99DD63C8A3}" presName="composite" presStyleCnt="0"/>
      <dgm:spPr/>
    </dgm:pt>
    <dgm:pt modelId="{0854EB79-02F6-40B0-B1FC-EDC2BAF0D575}" type="pres">
      <dgm:prSet presAssocID="{DF485F28-DF93-4155-B19A-CB99DD63C8A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5EA1033F-57C5-45F9-A2DD-2B7BB68BF35D}" type="pres">
      <dgm:prSet presAssocID="{DF485F28-DF93-4155-B19A-CB99DD63C8A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502FFBD-F711-4819-B399-6F1D726B879A}" type="pres">
      <dgm:prSet presAssocID="{DF485F28-DF93-4155-B19A-CB99DD63C8A3}" presName="BalanceSpacing" presStyleCnt="0"/>
      <dgm:spPr/>
    </dgm:pt>
    <dgm:pt modelId="{DF7AC8AD-4E80-457B-87CD-4EA920450335}" type="pres">
      <dgm:prSet presAssocID="{DF485F28-DF93-4155-B19A-CB99DD63C8A3}" presName="BalanceSpacing1" presStyleCnt="0"/>
      <dgm:spPr/>
    </dgm:pt>
    <dgm:pt modelId="{9FE4F5E5-EB09-419F-A730-AC34AC7FA517}" type="pres">
      <dgm:prSet presAssocID="{1D49000E-3D5B-4D77-AB76-B5187F3EB541}" presName="Accent1Text" presStyleLbl="node1" presStyleIdx="1" presStyleCnt="6"/>
      <dgm:spPr/>
    </dgm:pt>
    <dgm:pt modelId="{5D943CE0-9F49-4359-A164-9E77D67FB0AC}" type="pres">
      <dgm:prSet presAssocID="{1D49000E-3D5B-4D77-AB76-B5187F3EB541}" presName="spaceBetweenRectangles" presStyleCnt="0"/>
      <dgm:spPr/>
    </dgm:pt>
    <dgm:pt modelId="{DCF39CF4-7A3D-4A33-BD0B-5527FB7D3CD9}" type="pres">
      <dgm:prSet presAssocID="{37D10AA9-4079-4BE5-8218-E909116E451B}" presName="composite" presStyleCnt="0"/>
      <dgm:spPr/>
    </dgm:pt>
    <dgm:pt modelId="{7653B586-34B8-4C1B-9BB2-E8B2F3EEBC37}" type="pres">
      <dgm:prSet presAssocID="{37D10AA9-4079-4BE5-8218-E909116E451B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49772CED-7DCD-4342-BEDB-681C12584308}" type="pres">
      <dgm:prSet presAssocID="{37D10AA9-4079-4BE5-8218-E909116E451B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199DC98-478D-4C02-8362-148781E505BE}" type="pres">
      <dgm:prSet presAssocID="{37D10AA9-4079-4BE5-8218-E909116E451B}" presName="BalanceSpacing" presStyleCnt="0"/>
      <dgm:spPr/>
    </dgm:pt>
    <dgm:pt modelId="{B72BEDCE-615A-4142-BECA-29B629EFFDC1}" type="pres">
      <dgm:prSet presAssocID="{37D10AA9-4079-4BE5-8218-E909116E451B}" presName="BalanceSpacing1" presStyleCnt="0"/>
      <dgm:spPr/>
    </dgm:pt>
    <dgm:pt modelId="{1D3A5E76-31B0-4671-9C13-9D5C75CB98B4}" type="pres">
      <dgm:prSet presAssocID="{D9E97426-4D72-4191-8567-044A04823CA8}" presName="Accent1Text" presStyleLbl="node1" presStyleIdx="3" presStyleCnt="6"/>
      <dgm:spPr/>
    </dgm:pt>
    <dgm:pt modelId="{9055D2AC-C311-4F32-A264-0416B794B19A}" type="pres">
      <dgm:prSet presAssocID="{D9E97426-4D72-4191-8567-044A04823CA8}" presName="spaceBetweenRectangles" presStyleCnt="0"/>
      <dgm:spPr/>
    </dgm:pt>
    <dgm:pt modelId="{4CF5D363-FD42-4549-BDC7-E14605D3AB35}" type="pres">
      <dgm:prSet presAssocID="{B8D535FD-0B3D-45EA-99D1-5E1E1732FE55}" presName="composite" presStyleCnt="0"/>
      <dgm:spPr/>
    </dgm:pt>
    <dgm:pt modelId="{E40354BA-2D0F-4E30-B6C2-A2C9A6ED1647}" type="pres">
      <dgm:prSet presAssocID="{B8D535FD-0B3D-45EA-99D1-5E1E1732FE5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6C545AE-4139-493C-86CC-2BC10539C263}" type="pres">
      <dgm:prSet presAssocID="{B8D535FD-0B3D-45EA-99D1-5E1E1732FE5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B3BD42B-C7A5-4F7B-8181-1F9F09D15B42}" type="pres">
      <dgm:prSet presAssocID="{B8D535FD-0B3D-45EA-99D1-5E1E1732FE55}" presName="BalanceSpacing" presStyleCnt="0"/>
      <dgm:spPr/>
    </dgm:pt>
    <dgm:pt modelId="{A940B1A6-F116-469C-99BC-D52850C54E2D}" type="pres">
      <dgm:prSet presAssocID="{B8D535FD-0B3D-45EA-99D1-5E1E1732FE55}" presName="BalanceSpacing1" presStyleCnt="0"/>
      <dgm:spPr/>
    </dgm:pt>
    <dgm:pt modelId="{490A990B-5533-4D32-8F01-DCE55FE43616}" type="pres">
      <dgm:prSet presAssocID="{7E54F2D8-B1CA-40D5-A6CA-D13F77753AE3}" presName="Accent1Text" presStyleLbl="node1" presStyleIdx="5" presStyleCnt="6"/>
      <dgm:spPr/>
    </dgm:pt>
  </dgm:ptLst>
  <dgm:cxnLst>
    <dgm:cxn modelId="{3D73D532-7E2B-46B8-B858-B262F137A48D}" srcId="{15E35253-B5BB-43F7-A8A5-EF973F144880}" destId="{B8D535FD-0B3D-45EA-99D1-5E1E1732FE55}" srcOrd="2" destOrd="0" parTransId="{8F212081-9A6E-4325-8319-4C188FCB834E}" sibTransId="{7E54F2D8-B1CA-40D5-A6CA-D13F77753AE3}"/>
    <dgm:cxn modelId="{A436753E-E7C6-40AA-B46B-1DF86FC282CA}" type="presOf" srcId="{D9E97426-4D72-4191-8567-044A04823CA8}" destId="{1D3A5E76-31B0-4671-9C13-9D5C75CB98B4}" srcOrd="0" destOrd="0" presId="urn:microsoft.com/office/officeart/2008/layout/AlternatingHexagons"/>
    <dgm:cxn modelId="{F0C56656-781C-482A-A6CA-C4F61C589ABB}" type="presOf" srcId="{7E54F2D8-B1CA-40D5-A6CA-D13F77753AE3}" destId="{490A990B-5533-4D32-8F01-DCE55FE43616}" srcOrd="0" destOrd="0" presId="urn:microsoft.com/office/officeart/2008/layout/AlternatingHexagons"/>
    <dgm:cxn modelId="{02EFCC7A-5F02-4BEC-A0BC-E40D48092255}" type="presOf" srcId="{B8D535FD-0B3D-45EA-99D1-5E1E1732FE55}" destId="{E40354BA-2D0F-4E30-B6C2-A2C9A6ED1647}" srcOrd="0" destOrd="0" presId="urn:microsoft.com/office/officeart/2008/layout/AlternatingHexagons"/>
    <dgm:cxn modelId="{9BB9D684-4CB3-496E-B917-E513DC4A35AD}" srcId="{15E35253-B5BB-43F7-A8A5-EF973F144880}" destId="{37D10AA9-4079-4BE5-8218-E909116E451B}" srcOrd="1" destOrd="0" parTransId="{DDBD5385-7F76-404C-8974-405BBB81CC91}" sibTransId="{D9E97426-4D72-4191-8567-044A04823CA8}"/>
    <dgm:cxn modelId="{B8ADE497-0A12-4818-991A-9EBE1D2A4F31}" type="presOf" srcId="{DF485F28-DF93-4155-B19A-CB99DD63C8A3}" destId="{0854EB79-02F6-40B0-B1FC-EDC2BAF0D575}" srcOrd="0" destOrd="0" presId="urn:microsoft.com/office/officeart/2008/layout/AlternatingHexagons"/>
    <dgm:cxn modelId="{8D0BEEB1-B0DA-4A25-B74F-AAAD83670D47}" srcId="{15E35253-B5BB-43F7-A8A5-EF973F144880}" destId="{DF485F28-DF93-4155-B19A-CB99DD63C8A3}" srcOrd="0" destOrd="0" parTransId="{421C59D9-A54C-45E6-B57F-8A567F076AA3}" sibTransId="{1D49000E-3D5B-4D77-AB76-B5187F3EB541}"/>
    <dgm:cxn modelId="{7BBA7CD4-4E67-4195-AF23-7B72A3CE2EAA}" type="presOf" srcId="{15E35253-B5BB-43F7-A8A5-EF973F144880}" destId="{657CD79C-FED7-45C3-B626-0A00F479AC51}" srcOrd="0" destOrd="0" presId="urn:microsoft.com/office/officeart/2008/layout/AlternatingHexagons"/>
    <dgm:cxn modelId="{BEDE4AE6-2C15-4823-8D1F-06571DB2830C}" type="presOf" srcId="{37D10AA9-4079-4BE5-8218-E909116E451B}" destId="{7653B586-34B8-4C1B-9BB2-E8B2F3EEBC37}" srcOrd="0" destOrd="0" presId="urn:microsoft.com/office/officeart/2008/layout/AlternatingHexagons"/>
    <dgm:cxn modelId="{6D9A57EE-DBB5-4F00-8282-C17DC09C217D}" type="presOf" srcId="{1D49000E-3D5B-4D77-AB76-B5187F3EB541}" destId="{9FE4F5E5-EB09-419F-A730-AC34AC7FA517}" srcOrd="0" destOrd="0" presId="urn:microsoft.com/office/officeart/2008/layout/AlternatingHexagons"/>
    <dgm:cxn modelId="{2FA62E02-8EE0-4DB1-832C-4E604F0E26C6}" type="presParOf" srcId="{657CD79C-FED7-45C3-B626-0A00F479AC51}" destId="{4B5A5B0B-0144-47E8-B32F-9BF41791D763}" srcOrd="0" destOrd="0" presId="urn:microsoft.com/office/officeart/2008/layout/AlternatingHexagons"/>
    <dgm:cxn modelId="{898DB111-DFB9-4BE9-8D5D-7B3ED1260DEA}" type="presParOf" srcId="{4B5A5B0B-0144-47E8-B32F-9BF41791D763}" destId="{0854EB79-02F6-40B0-B1FC-EDC2BAF0D575}" srcOrd="0" destOrd="0" presId="urn:microsoft.com/office/officeart/2008/layout/AlternatingHexagons"/>
    <dgm:cxn modelId="{90E91FFC-56DE-432D-89C9-28F7E0661CBC}" type="presParOf" srcId="{4B5A5B0B-0144-47E8-B32F-9BF41791D763}" destId="{5EA1033F-57C5-45F9-A2DD-2B7BB68BF35D}" srcOrd="1" destOrd="0" presId="urn:microsoft.com/office/officeart/2008/layout/AlternatingHexagons"/>
    <dgm:cxn modelId="{4C68DB7E-5F2F-47AF-B104-F456B71AFE12}" type="presParOf" srcId="{4B5A5B0B-0144-47E8-B32F-9BF41791D763}" destId="{E502FFBD-F711-4819-B399-6F1D726B879A}" srcOrd="2" destOrd="0" presId="urn:microsoft.com/office/officeart/2008/layout/AlternatingHexagons"/>
    <dgm:cxn modelId="{54CE89ED-C534-413D-AA45-CB21568C5EC8}" type="presParOf" srcId="{4B5A5B0B-0144-47E8-B32F-9BF41791D763}" destId="{DF7AC8AD-4E80-457B-87CD-4EA920450335}" srcOrd="3" destOrd="0" presId="urn:microsoft.com/office/officeart/2008/layout/AlternatingHexagons"/>
    <dgm:cxn modelId="{C6BCBFF7-0933-4BF9-A201-AC67F0A4CA8E}" type="presParOf" srcId="{4B5A5B0B-0144-47E8-B32F-9BF41791D763}" destId="{9FE4F5E5-EB09-419F-A730-AC34AC7FA517}" srcOrd="4" destOrd="0" presId="urn:microsoft.com/office/officeart/2008/layout/AlternatingHexagons"/>
    <dgm:cxn modelId="{7FDF7904-82C1-4B86-8DB5-8EF868158F11}" type="presParOf" srcId="{657CD79C-FED7-45C3-B626-0A00F479AC51}" destId="{5D943CE0-9F49-4359-A164-9E77D67FB0AC}" srcOrd="1" destOrd="0" presId="urn:microsoft.com/office/officeart/2008/layout/AlternatingHexagons"/>
    <dgm:cxn modelId="{F627530F-B0BB-481E-91A0-9414F4E65795}" type="presParOf" srcId="{657CD79C-FED7-45C3-B626-0A00F479AC51}" destId="{DCF39CF4-7A3D-4A33-BD0B-5527FB7D3CD9}" srcOrd="2" destOrd="0" presId="urn:microsoft.com/office/officeart/2008/layout/AlternatingHexagons"/>
    <dgm:cxn modelId="{DA147945-2095-45D3-AC44-5C504684E34D}" type="presParOf" srcId="{DCF39CF4-7A3D-4A33-BD0B-5527FB7D3CD9}" destId="{7653B586-34B8-4C1B-9BB2-E8B2F3EEBC37}" srcOrd="0" destOrd="0" presId="urn:microsoft.com/office/officeart/2008/layout/AlternatingHexagons"/>
    <dgm:cxn modelId="{AEF2CF61-074F-4448-85D0-BB5058FAE8E2}" type="presParOf" srcId="{DCF39CF4-7A3D-4A33-BD0B-5527FB7D3CD9}" destId="{49772CED-7DCD-4342-BEDB-681C12584308}" srcOrd="1" destOrd="0" presId="urn:microsoft.com/office/officeart/2008/layout/AlternatingHexagons"/>
    <dgm:cxn modelId="{0926E623-CB8C-4C35-8944-08640F6FAF58}" type="presParOf" srcId="{DCF39CF4-7A3D-4A33-BD0B-5527FB7D3CD9}" destId="{4199DC98-478D-4C02-8362-148781E505BE}" srcOrd="2" destOrd="0" presId="urn:microsoft.com/office/officeart/2008/layout/AlternatingHexagons"/>
    <dgm:cxn modelId="{786D0D51-2EA7-4A05-BB44-AA0774FD0D5F}" type="presParOf" srcId="{DCF39CF4-7A3D-4A33-BD0B-5527FB7D3CD9}" destId="{B72BEDCE-615A-4142-BECA-29B629EFFDC1}" srcOrd="3" destOrd="0" presId="urn:microsoft.com/office/officeart/2008/layout/AlternatingHexagons"/>
    <dgm:cxn modelId="{EA550205-938F-4FD4-AB62-F444CD1976C7}" type="presParOf" srcId="{DCF39CF4-7A3D-4A33-BD0B-5527FB7D3CD9}" destId="{1D3A5E76-31B0-4671-9C13-9D5C75CB98B4}" srcOrd="4" destOrd="0" presId="urn:microsoft.com/office/officeart/2008/layout/AlternatingHexagons"/>
    <dgm:cxn modelId="{54628A96-8879-4C1E-929A-A428EEE77290}" type="presParOf" srcId="{657CD79C-FED7-45C3-B626-0A00F479AC51}" destId="{9055D2AC-C311-4F32-A264-0416B794B19A}" srcOrd="3" destOrd="0" presId="urn:microsoft.com/office/officeart/2008/layout/AlternatingHexagons"/>
    <dgm:cxn modelId="{B663930D-9F8F-4F6E-8F3C-CAD9159196BC}" type="presParOf" srcId="{657CD79C-FED7-45C3-B626-0A00F479AC51}" destId="{4CF5D363-FD42-4549-BDC7-E14605D3AB35}" srcOrd="4" destOrd="0" presId="urn:microsoft.com/office/officeart/2008/layout/AlternatingHexagons"/>
    <dgm:cxn modelId="{6398B73D-2DDC-4A32-A4BE-10F3B2089D03}" type="presParOf" srcId="{4CF5D363-FD42-4549-BDC7-E14605D3AB35}" destId="{E40354BA-2D0F-4E30-B6C2-A2C9A6ED1647}" srcOrd="0" destOrd="0" presId="urn:microsoft.com/office/officeart/2008/layout/AlternatingHexagons"/>
    <dgm:cxn modelId="{AD305133-2F06-458C-BFE4-16FA9204D020}" type="presParOf" srcId="{4CF5D363-FD42-4549-BDC7-E14605D3AB35}" destId="{C6C545AE-4139-493C-86CC-2BC10539C263}" srcOrd="1" destOrd="0" presId="urn:microsoft.com/office/officeart/2008/layout/AlternatingHexagons"/>
    <dgm:cxn modelId="{7C12A719-3852-47EE-8509-20E2AD78DBA9}" type="presParOf" srcId="{4CF5D363-FD42-4549-BDC7-E14605D3AB35}" destId="{4B3BD42B-C7A5-4F7B-8181-1F9F09D15B42}" srcOrd="2" destOrd="0" presId="urn:microsoft.com/office/officeart/2008/layout/AlternatingHexagons"/>
    <dgm:cxn modelId="{E78E6F0F-B655-4FC6-99A7-D9FC559F520B}" type="presParOf" srcId="{4CF5D363-FD42-4549-BDC7-E14605D3AB35}" destId="{A940B1A6-F116-469C-99BC-D52850C54E2D}" srcOrd="3" destOrd="0" presId="urn:microsoft.com/office/officeart/2008/layout/AlternatingHexagons"/>
    <dgm:cxn modelId="{4032CB14-C97B-4CED-A59A-5510E8191A50}" type="presParOf" srcId="{4CF5D363-FD42-4549-BDC7-E14605D3AB35}" destId="{490A990B-5533-4D32-8F01-DCE55FE4361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4EB79-02F6-40B0-B1FC-EDC2BAF0D575}">
      <dsp:nvSpPr>
        <dsp:cNvPr id="0" name=""/>
        <dsp:cNvSpPr/>
      </dsp:nvSpPr>
      <dsp:spPr>
        <a:xfrm rot="5400000">
          <a:off x="2654236" y="167901"/>
          <a:ext cx="1743226" cy="1516606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Clock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Frequency</a:t>
          </a:r>
        </a:p>
      </dsp:txBody>
      <dsp:txXfrm rot="-5400000">
        <a:off x="3003884" y="326244"/>
        <a:ext cx="1043930" cy="1199920"/>
      </dsp:txXfrm>
    </dsp:sp>
    <dsp:sp modelId="{5EA1033F-57C5-45F9-A2DD-2B7BB68BF35D}">
      <dsp:nvSpPr>
        <dsp:cNvPr id="0" name=""/>
        <dsp:cNvSpPr/>
      </dsp:nvSpPr>
      <dsp:spPr>
        <a:xfrm>
          <a:off x="4330174" y="403237"/>
          <a:ext cx="1945440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4F5E5-EB09-419F-A730-AC34AC7FA517}">
      <dsp:nvSpPr>
        <dsp:cNvPr id="0" name=""/>
        <dsp:cNvSpPr/>
      </dsp:nvSpPr>
      <dsp:spPr>
        <a:xfrm rot="5400000">
          <a:off x="1016300" y="167901"/>
          <a:ext cx="1743226" cy="1516606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tx1"/>
              </a:solidFill>
            </a:rPr>
            <a:t>Pipeline</a:t>
          </a:r>
        </a:p>
      </dsp:txBody>
      <dsp:txXfrm rot="-5400000">
        <a:off x="1365948" y="326244"/>
        <a:ext cx="1043930" cy="1199920"/>
      </dsp:txXfrm>
    </dsp:sp>
    <dsp:sp modelId="{7653B586-34B8-4C1B-9BB2-E8B2F3EEBC37}">
      <dsp:nvSpPr>
        <dsp:cNvPr id="0" name=""/>
        <dsp:cNvSpPr/>
      </dsp:nvSpPr>
      <dsp:spPr>
        <a:xfrm rot="5400000">
          <a:off x="1832130" y="1647552"/>
          <a:ext cx="1743226" cy="1516606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Cache</a:t>
          </a:r>
        </a:p>
      </dsp:txBody>
      <dsp:txXfrm rot="-5400000">
        <a:off x="2181778" y="1805895"/>
        <a:ext cx="1043930" cy="1199920"/>
      </dsp:txXfrm>
    </dsp:sp>
    <dsp:sp modelId="{49772CED-7DCD-4342-BEDB-681C12584308}">
      <dsp:nvSpPr>
        <dsp:cNvPr id="0" name=""/>
        <dsp:cNvSpPr/>
      </dsp:nvSpPr>
      <dsp:spPr>
        <a:xfrm>
          <a:off x="0" y="1882888"/>
          <a:ext cx="1882684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A5E76-31B0-4671-9C13-9D5C75CB98B4}">
      <dsp:nvSpPr>
        <dsp:cNvPr id="0" name=""/>
        <dsp:cNvSpPr/>
      </dsp:nvSpPr>
      <dsp:spPr>
        <a:xfrm rot="5400000">
          <a:off x="3470066" y="1647552"/>
          <a:ext cx="1743226" cy="1516606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>
              <a:solidFill>
                <a:schemeClr val="tx1"/>
              </a:solidFill>
            </a:rPr>
            <a:t>RAM</a:t>
          </a:r>
        </a:p>
      </dsp:txBody>
      <dsp:txXfrm rot="-5400000">
        <a:off x="3819714" y="1805895"/>
        <a:ext cx="1043930" cy="1199920"/>
      </dsp:txXfrm>
    </dsp:sp>
    <dsp:sp modelId="{E40354BA-2D0F-4E30-B6C2-A2C9A6ED1647}">
      <dsp:nvSpPr>
        <dsp:cNvPr id="0" name=""/>
        <dsp:cNvSpPr/>
      </dsp:nvSpPr>
      <dsp:spPr>
        <a:xfrm rot="5400000">
          <a:off x="2654236" y="3127203"/>
          <a:ext cx="1743226" cy="1516606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Transistors</a:t>
          </a:r>
        </a:p>
      </dsp:txBody>
      <dsp:txXfrm rot="-5400000">
        <a:off x="3003884" y="3285546"/>
        <a:ext cx="1043930" cy="1199920"/>
      </dsp:txXfrm>
    </dsp:sp>
    <dsp:sp modelId="{C6C545AE-4139-493C-86CC-2BC10539C263}">
      <dsp:nvSpPr>
        <dsp:cNvPr id="0" name=""/>
        <dsp:cNvSpPr/>
      </dsp:nvSpPr>
      <dsp:spPr>
        <a:xfrm>
          <a:off x="4330174" y="3362538"/>
          <a:ext cx="1945440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0A990B-5533-4D32-8F01-DCE55FE43616}">
      <dsp:nvSpPr>
        <dsp:cNvPr id="0" name=""/>
        <dsp:cNvSpPr/>
      </dsp:nvSpPr>
      <dsp:spPr>
        <a:xfrm rot="5400000">
          <a:off x="1016300" y="3127203"/>
          <a:ext cx="1743226" cy="1516606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Multicore</a:t>
          </a:r>
        </a:p>
      </dsp:txBody>
      <dsp:txXfrm rot="-5400000">
        <a:off x="1365948" y="3285546"/>
        <a:ext cx="1043930" cy="11999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4EB79-02F6-40B0-B1FC-EDC2BAF0D575}">
      <dsp:nvSpPr>
        <dsp:cNvPr id="0" name=""/>
        <dsp:cNvSpPr/>
      </dsp:nvSpPr>
      <dsp:spPr>
        <a:xfrm rot="5400000">
          <a:off x="2654236" y="167901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Clock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Frequency</a:t>
          </a:r>
        </a:p>
      </dsp:txBody>
      <dsp:txXfrm rot="-5400000">
        <a:off x="3003884" y="326244"/>
        <a:ext cx="1043930" cy="1199920"/>
      </dsp:txXfrm>
    </dsp:sp>
    <dsp:sp modelId="{5EA1033F-57C5-45F9-A2DD-2B7BB68BF35D}">
      <dsp:nvSpPr>
        <dsp:cNvPr id="0" name=""/>
        <dsp:cNvSpPr/>
      </dsp:nvSpPr>
      <dsp:spPr>
        <a:xfrm>
          <a:off x="4330174" y="403237"/>
          <a:ext cx="1945440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4F5E5-EB09-419F-A730-AC34AC7FA517}">
      <dsp:nvSpPr>
        <dsp:cNvPr id="0" name=""/>
        <dsp:cNvSpPr/>
      </dsp:nvSpPr>
      <dsp:spPr>
        <a:xfrm rot="5400000">
          <a:off x="1016300" y="167901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tx1"/>
              </a:solidFill>
            </a:rPr>
            <a:t>Pipeline</a:t>
          </a:r>
        </a:p>
      </dsp:txBody>
      <dsp:txXfrm rot="-5400000">
        <a:off x="1365948" y="326244"/>
        <a:ext cx="1043930" cy="1199920"/>
      </dsp:txXfrm>
    </dsp:sp>
    <dsp:sp modelId="{7653B586-34B8-4C1B-9BB2-E8B2F3EEBC37}">
      <dsp:nvSpPr>
        <dsp:cNvPr id="0" name=""/>
        <dsp:cNvSpPr/>
      </dsp:nvSpPr>
      <dsp:spPr>
        <a:xfrm rot="5400000">
          <a:off x="1832130" y="1647552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Cache</a:t>
          </a:r>
        </a:p>
      </dsp:txBody>
      <dsp:txXfrm rot="-5400000">
        <a:off x="2181778" y="1805895"/>
        <a:ext cx="1043930" cy="1199920"/>
      </dsp:txXfrm>
    </dsp:sp>
    <dsp:sp modelId="{49772CED-7DCD-4342-BEDB-681C12584308}">
      <dsp:nvSpPr>
        <dsp:cNvPr id="0" name=""/>
        <dsp:cNvSpPr/>
      </dsp:nvSpPr>
      <dsp:spPr>
        <a:xfrm>
          <a:off x="0" y="1882888"/>
          <a:ext cx="1882684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A5E76-31B0-4671-9C13-9D5C75CB98B4}">
      <dsp:nvSpPr>
        <dsp:cNvPr id="0" name=""/>
        <dsp:cNvSpPr/>
      </dsp:nvSpPr>
      <dsp:spPr>
        <a:xfrm rot="5400000">
          <a:off x="3470066" y="1647552"/>
          <a:ext cx="1743226" cy="1516606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>
              <a:solidFill>
                <a:schemeClr val="tx1"/>
              </a:solidFill>
            </a:rPr>
            <a:t>RAM</a:t>
          </a:r>
        </a:p>
      </dsp:txBody>
      <dsp:txXfrm rot="-5400000">
        <a:off x="3819714" y="1805895"/>
        <a:ext cx="1043930" cy="1199920"/>
      </dsp:txXfrm>
    </dsp:sp>
    <dsp:sp modelId="{E40354BA-2D0F-4E30-B6C2-A2C9A6ED1647}">
      <dsp:nvSpPr>
        <dsp:cNvPr id="0" name=""/>
        <dsp:cNvSpPr/>
      </dsp:nvSpPr>
      <dsp:spPr>
        <a:xfrm rot="5400000">
          <a:off x="2654236" y="3127203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Transistors</a:t>
          </a:r>
        </a:p>
      </dsp:txBody>
      <dsp:txXfrm rot="-5400000">
        <a:off x="3003884" y="3285546"/>
        <a:ext cx="1043930" cy="1199920"/>
      </dsp:txXfrm>
    </dsp:sp>
    <dsp:sp modelId="{C6C545AE-4139-493C-86CC-2BC10539C263}">
      <dsp:nvSpPr>
        <dsp:cNvPr id="0" name=""/>
        <dsp:cNvSpPr/>
      </dsp:nvSpPr>
      <dsp:spPr>
        <a:xfrm>
          <a:off x="4330174" y="3362538"/>
          <a:ext cx="1945440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0A990B-5533-4D32-8F01-DCE55FE43616}">
      <dsp:nvSpPr>
        <dsp:cNvPr id="0" name=""/>
        <dsp:cNvSpPr/>
      </dsp:nvSpPr>
      <dsp:spPr>
        <a:xfrm rot="5400000">
          <a:off x="1016300" y="3127203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Multicore</a:t>
          </a:r>
        </a:p>
      </dsp:txBody>
      <dsp:txXfrm rot="-5400000">
        <a:off x="1365948" y="3285546"/>
        <a:ext cx="1043930" cy="11999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4EB79-02F6-40B0-B1FC-EDC2BAF0D575}">
      <dsp:nvSpPr>
        <dsp:cNvPr id="0" name=""/>
        <dsp:cNvSpPr/>
      </dsp:nvSpPr>
      <dsp:spPr>
        <a:xfrm rot="5400000">
          <a:off x="2654236" y="167901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Clock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Frequency</a:t>
          </a:r>
        </a:p>
      </dsp:txBody>
      <dsp:txXfrm rot="-5400000">
        <a:off x="3003884" y="326244"/>
        <a:ext cx="1043930" cy="1199920"/>
      </dsp:txXfrm>
    </dsp:sp>
    <dsp:sp modelId="{5EA1033F-57C5-45F9-A2DD-2B7BB68BF35D}">
      <dsp:nvSpPr>
        <dsp:cNvPr id="0" name=""/>
        <dsp:cNvSpPr/>
      </dsp:nvSpPr>
      <dsp:spPr>
        <a:xfrm>
          <a:off x="4330174" y="403237"/>
          <a:ext cx="1945440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4F5E5-EB09-419F-A730-AC34AC7FA517}">
      <dsp:nvSpPr>
        <dsp:cNvPr id="0" name=""/>
        <dsp:cNvSpPr/>
      </dsp:nvSpPr>
      <dsp:spPr>
        <a:xfrm rot="5400000">
          <a:off x="1016300" y="167901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tx1"/>
              </a:solidFill>
            </a:rPr>
            <a:t>Pipeline</a:t>
          </a:r>
        </a:p>
      </dsp:txBody>
      <dsp:txXfrm rot="-5400000">
        <a:off x="1365948" y="326244"/>
        <a:ext cx="1043930" cy="1199920"/>
      </dsp:txXfrm>
    </dsp:sp>
    <dsp:sp modelId="{7653B586-34B8-4C1B-9BB2-E8B2F3EEBC37}">
      <dsp:nvSpPr>
        <dsp:cNvPr id="0" name=""/>
        <dsp:cNvSpPr/>
      </dsp:nvSpPr>
      <dsp:spPr>
        <a:xfrm rot="5400000">
          <a:off x="1832130" y="1647552"/>
          <a:ext cx="1743226" cy="1516606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Cache</a:t>
          </a:r>
        </a:p>
      </dsp:txBody>
      <dsp:txXfrm rot="-5400000">
        <a:off x="2181778" y="1805895"/>
        <a:ext cx="1043930" cy="1199920"/>
      </dsp:txXfrm>
    </dsp:sp>
    <dsp:sp modelId="{49772CED-7DCD-4342-BEDB-681C12584308}">
      <dsp:nvSpPr>
        <dsp:cNvPr id="0" name=""/>
        <dsp:cNvSpPr/>
      </dsp:nvSpPr>
      <dsp:spPr>
        <a:xfrm>
          <a:off x="0" y="1882888"/>
          <a:ext cx="1882684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A5E76-31B0-4671-9C13-9D5C75CB98B4}">
      <dsp:nvSpPr>
        <dsp:cNvPr id="0" name=""/>
        <dsp:cNvSpPr/>
      </dsp:nvSpPr>
      <dsp:spPr>
        <a:xfrm rot="5400000">
          <a:off x="3470066" y="1647552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>
              <a:solidFill>
                <a:schemeClr val="tx1"/>
              </a:solidFill>
            </a:rPr>
            <a:t>RAM</a:t>
          </a:r>
        </a:p>
      </dsp:txBody>
      <dsp:txXfrm rot="-5400000">
        <a:off x="3819714" y="1805895"/>
        <a:ext cx="1043930" cy="1199920"/>
      </dsp:txXfrm>
    </dsp:sp>
    <dsp:sp modelId="{E40354BA-2D0F-4E30-B6C2-A2C9A6ED1647}">
      <dsp:nvSpPr>
        <dsp:cNvPr id="0" name=""/>
        <dsp:cNvSpPr/>
      </dsp:nvSpPr>
      <dsp:spPr>
        <a:xfrm rot="5400000">
          <a:off x="2654236" y="3127203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Transistors</a:t>
          </a:r>
        </a:p>
      </dsp:txBody>
      <dsp:txXfrm rot="-5400000">
        <a:off x="3003884" y="3285546"/>
        <a:ext cx="1043930" cy="1199920"/>
      </dsp:txXfrm>
    </dsp:sp>
    <dsp:sp modelId="{C6C545AE-4139-493C-86CC-2BC10539C263}">
      <dsp:nvSpPr>
        <dsp:cNvPr id="0" name=""/>
        <dsp:cNvSpPr/>
      </dsp:nvSpPr>
      <dsp:spPr>
        <a:xfrm>
          <a:off x="4330174" y="3362538"/>
          <a:ext cx="1945440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0A990B-5533-4D32-8F01-DCE55FE43616}">
      <dsp:nvSpPr>
        <dsp:cNvPr id="0" name=""/>
        <dsp:cNvSpPr/>
      </dsp:nvSpPr>
      <dsp:spPr>
        <a:xfrm rot="5400000">
          <a:off x="1016300" y="3127203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Multicore</a:t>
          </a:r>
        </a:p>
      </dsp:txBody>
      <dsp:txXfrm rot="-5400000">
        <a:off x="1365948" y="3285546"/>
        <a:ext cx="1043930" cy="11999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4EB79-02F6-40B0-B1FC-EDC2BAF0D575}">
      <dsp:nvSpPr>
        <dsp:cNvPr id="0" name=""/>
        <dsp:cNvSpPr/>
      </dsp:nvSpPr>
      <dsp:spPr>
        <a:xfrm rot="5400000">
          <a:off x="2654236" y="167901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Clock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Frequency</a:t>
          </a:r>
        </a:p>
      </dsp:txBody>
      <dsp:txXfrm rot="-5400000">
        <a:off x="3003884" y="326244"/>
        <a:ext cx="1043930" cy="1199920"/>
      </dsp:txXfrm>
    </dsp:sp>
    <dsp:sp modelId="{5EA1033F-57C5-45F9-A2DD-2B7BB68BF35D}">
      <dsp:nvSpPr>
        <dsp:cNvPr id="0" name=""/>
        <dsp:cNvSpPr/>
      </dsp:nvSpPr>
      <dsp:spPr>
        <a:xfrm>
          <a:off x="4330174" y="403237"/>
          <a:ext cx="1945440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4F5E5-EB09-419F-A730-AC34AC7FA517}">
      <dsp:nvSpPr>
        <dsp:cNvPr id="0" name=""/>
        <dsp:cNvSpPr/>
      </dsp:nvSpPr>
      <dsp:spPr>
        <a:xfrm rot="5400000">
          <a:off x="1016300" y="167901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tx1"/>
              </a:solidFill>
            </a:rPr>
            <a:t>Pipeline</a:t>
          </a:r>
        </a:p>
      </dsp:txBody>
      <dsp:txXfrm rot="-5400000">
        <a:off x="1365948" y="326244"/>
        <a:ext cx="1043930" cy="1199920"/>
      </dsp:txXfrm>
    </dsp:sp>
    <dsp:sp modelId="{7653B586-34B8-4C1B-9BB2-E8B2F3EEBC37}">
      <dsp:nvSpPr>
        <dsp:cNvPr id="0" name=""/>
        <dsp:cNvSpPr/>
      </dsp:nvSpPr>
      <dsp:spPr>
        <a:xfrm rot="5400000">
          <a:off x="1832130" y="1647552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Cache</a:t>
          </a:r>
        </a:p>
      </dsp:txBody>
      <dsp:txXfrm rot="-5400000">
        <a:off x="2181778" y="1805895"/>
        <a:ext cx="1043930" cy="1199920"/>
      </dsp:txXfrm>
    </dsp:sp>
    <dsp:sp modelId="{49772CED-7DCD-4342-BEDB-681C12584308}">
      <dsp:nvSpPr>
        <dsp:cNvPr id="0" name=""/>
        <dsp:cNvSpPr/>
      </dsp:nvSpPr>
      <dsp:spPr>
        <a:xfrm>
          <a:off x="0" y="1882888"/>
          <a:ext cx="1882684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A5E76-31B0-4671-9C13-9D5C75CB98B4}">
      <dsp:nvSpPr>
        <dsp:cNvPr id="0" name=""/>
        <dsp:cNvSpPr/>
      </dsp:nvSpPr>
      <dsp:spPr>
        <a:xfrm rot="5400000">
          <a:off x="3470066" y="1647552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>
              <a:solidFill>
                <a:schemeClr val="tx1"/>
              </a:solidFill>
            </a:rPr>
            <a:t>RAM</a:t>
          </a:r>
        </a:p>
      </dsp:txBody>
      <dsp:txXfrm rot="-5400000">
        <a:off x="3819714" y="1805895"/>
        <a:ext cx="1043930" cy="1199920"/>
      </dsp:txXfrm>
    </dsp:sp>
    <dsp:sp modelId="{E40354BA-2D0F-4E30-B6C2-A2C9A6ED1647}">
      <dsp:nvSpPr>
        <dsp:cNvPr id="0" name=""/>
        <dsp:cNvSpPr/>
      </dsp:nvSpPr>
      <dsp:spPr>
        <a:xfrm rot="5400000">
          <a:off x="2654236" y="3127203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Transistors</a:t>
          </a:r>
        </a:p>
      </dsp:txBody>
      <dsp:txXfrm rot="-5400000">
        <a:off x="3003884" y="3285546"/>
        <a:ext cx="1043930" cy="1199920"/>
      </dsp:txXfrm>
    </dsp:sp>
    <dsp:sp modelId="{C6C545AE-4139-493C-86CC-2BC10539C263}">
      <dsp:nvSpPr>
        <dsp:cNvPr id="0" name=""/>
        <dsp:cNvSpPr/>
      </dsp:nvSpPr>
      <dsp:spPr>
        <a:xfrm>
          <a:off x="4330174" y="3362538"/>
          <a:ext cx="1945440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0A990B-5533-4D32-8F01-DCE55FE43616}">
      <dsp:nvSpPr>
        <dsp:cNvPr id="0" name=""/>
        <dsp:cNvSpPr/>
      </dsp:nvSpPr>
      <dsp:spPr>
        <a:xfrm rot="5400000">
          <a:off x="1016300" y="3127203"/>
          <a:ext cx="1743226" cy="1516606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Multicore</a:t>
          </a:r>
        </a:p>
      </dsp:txBody>
      <dsp:txXfrm rot="-5400000">
        <a:off x="1365948" y="3285546"/>
        <a:ext cx="1043930" cy="1199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4EB79-02F6-40B0-B1FC-EDC2BAF0D575}">
      <dsp:nvSpPr>
        <dsp:cNvPr id="0" name=""/>
        <dsp:cNvSpPr/>
      </dsp:nvSpPr>
      <dsp:spPr>
        <a:xfrm rot="5400000">
          <a:off x="2654236" y="167901"/>
          <a:ext cx="1743226" cy="1516606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Clock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Frequency</a:t>
          </a:r>
        </a:p>
      </dsp:txBody>
      <dsp:txXfrm rot="-5400000">
        <a:off x="3003884" y="326244"/>
        <a:ext cx="1043930" cy="1199920"/>
      </dsp:txXfrm>
    </dsp:sp>
    <dsp:sp modelId="{5EA1033F-57C5-45F9-A2DD-2B7BB68BF35D}">
      <dsp:nvSpPr>
        <dsp:cNvPr id="0" name=""/>
        <dsp:cNvSpPr/>
      </dsp:nvSpPr>
      <dsp:spPr>
        <a:xfrm>
          <a:off x="4330174" y="403237"/>
          <a:ext cx="1945440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4F5E5-EB09-419F-A730-AC34AC7FA517}">
      <dsp:nvSpPr>
        <dsp:cNvPr id="0" name=""/>
        <dsp:cNvSpPr/>
      </dsp:nvSpPr>
      <dsp:spPr>
        <a:xfrm rot="5400000">
          <a:off x="1016300" y="167901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tx1"/>
              </a:solidFill>
            </a:rPr>
            <a:t>Pipeline</a:t>
          </a:r>
        </a:p>
      </dsp:txBody>
      <dsp:txXfrm rot="-5400000">
        <a:off x="1365948" y="326244"/>
        <a:ext cx="1043930" cy="1199920"/>
      </dsp:txXfrm>
    </dsp:sp>
    <dsp:sp modelId="{7653B586-34B8-4C1B-9BB2-E8B2F3EEBC37}">
      <dsp:nvSpPr>
        <dsp:cNvPr id="0" name=""/>
        <dsp:cNvSpPr/>
      </dsp:nvSpPr>
      <dsp:spPr>
        <a:xfrm rot="5400000">
          <a:off x="1832130" y="1647552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Cache</a:t>
          </a:r>
        </a:p>
      </dsp:txBody>
      <dsp:txXfrm rot="-5400000">
        <a:off x="2181778" y="1805895"/>
        <a:ext cx="1043930" cy="1199920"/>
      </dsp:txXfrm>
    </dsp:sp>
    <dsp:sp modelId="{49772CED-7DCD-4342-BEDB-681C12584308}">
      <dsp:nvSpPr>
        <dsp:cNvPr id="0" name=""/>
        <dsp:cNvSpPr/>
      </dsp:nvSpPr>
      <dsp:spPr>
        <a:xfrm>
          <a:off x="0" y="1882888"/>
          <a:ext cx="1882684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A5E76-31B0-4671-9C13-9D5C75CB98B4}">
      <dsp:nvSpPr>
        <dsp:cNvPr id="0" name=""/>
        <dsp:cNvSpPr/>
      </dsp:nvSpPr>
      <dsp:spPr>
        <a:xfrm rot="5400000">
          <a:off x="3470066" y="1647552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>
              <a:solidFill>
                <a:schemeClr val="tx1"/>
              </a:solidFill>
            </a:rPr>
            <a:t>RAM</a:t>
          </a:r>
        </a:p>
      </dsp:txBody>
      <dsp:txXfrm rot="-5400000">
        <a:off x="3819714" y="1805895"/>
        <a:ext cx="1043930" cy="1199920"/>
      </dsp:txXfrm>
    </dsp:sp>
    <dsp:sp modelId="{E40354BA-2D0F-4E30-B6C2-A2C9A6ED1647}">
      <dsp:nvSpPr>
        <dsp:cNvPr id="0" name=""/>
        <dsp:cNvSpPr/>
      </dsp:nvSpPr>
      <dsp:spPr>
        <a:xfrm rot="5400000">
          <a:off x="2654236" y="3127203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Transistors</a:t>
          </a:r>
        </a:p>
      </dsp:txBody>
      <dsp:txXfrm rot="-5400000">
        <a:off x="3003884" y="3285546"/>
        <a:ext cx="1043930" cy="1199920"/>
      </dsp:txXfrm>
    </dsp:sp>
    <dsp:sp modelId="{C6C545AE-4139-493C-86CC-2BC10539C263}">
      <dsp:nvSpPr>
        <dsp:cNvPr id="0" name=""/>
        <dsp:cNvSpPr/>
      </dsp:nvSpPr>
      <dsp:spPr>
        <a:xfrm>
          <a:off x="4330174" y="3362538"/>
          <a:ext cx="1945440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0A990B-5533-4D32-8F01-DCE55FE43616}">
      <dsp:nvSpPr>
        <dsp:cNvPr id="0" name=""/>
        <dsp:cNvSpPr/>
      </dsp:nvSpPr>
      <dsp:spPr>
        <a:xfrm rot="5400000">
          <a:off x="1016300" y="3127203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Multicore</a:t>
          </a:r>
        </a:p>
      </dsp:txBody>
      <dsp:txXfrm rot="-5400000">
        <a:off x="1365948" y="3285546"/>
        <a:ext cx="1043930" cy="1199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4EB79-02F6-40B0-B1FC-EDC2BAF0D575}">
      <dsp:nvSpPr>
        <dsp:cNvPr id="0" name=""/>
        <dsp:cNvSpPr/>
      </dsp:nvSpPr>
      <dsp:spPr>
        <a:xfrm rot="5400000">
          <a:off x="2654236" y="167901"/>
          <a:ext cx="1743226" cy="1516606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Clock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Frequency</a:t>
          </a:r>
        </a:p>
      </dsp:txBody>
      <dsp:txXfrm rot="-5400000">
        <a:off x="3003884" y="326244"/>
        <a:ext cx="1043930" cy="1199920"/>
      </dsp:txXfrm>
    </dsp:sp>
    <dsp:sp modelId="{5EA1033F-57C5-45F9-A2DD-2B7BB68BF35D}">
      <dsp:nvSpPr>
        <dsp:cNvPr id="0" name=""/>
        <dsp:cNvSpPr/>
      </dsp:nvSpPr>
      <dsp:spPr>
        <a:xfrm>
          <a:off x="4330174" y="403237"/>
          <a:ext cx="1945440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4F5E5-EB09-419F-A730-AC34AC7FA517}">
      <dsp:nvSpPr>
        <dsp:cNvPr id="0" name=""/>
        <dsp:cNvSpPr/>
      </dsp:nvSpPr>
      <dsp:spPr>
        <a:xfrm rot="5400000">
          <a:off x="1016300" y="167901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tx1"/>
              </a:solidFill>
            </a:rPr>
            <a:t>Pipeline</a:t>
          </a:r>
        </a:p>
      </dsp:txBody>
      <dsp:txXfrm rot="-5400000">
        <a:off x="1365948" y="326244"/>
        <a:ext cx="1043930" cy="1199920"/>
      </dsp:txXfrm>
    </dsp:sp>
    <dsp:sp modelId="{7653B586-34B8-4C1B-9BB2-E8B2F3EEBC37}">
      <dsp:nvSpPr>
        <dsp:cNvPr id="0" name=""/>
        <dsp:cNvSpPr/>
      </dsp:nvSpPr>
      <dsp:spPr>
        <a:xfrm rot="5400000">
          <a:off x="1832130" y="1647552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Cache</a:t>
          </a:r>
        </a:p>
      </dsp:txBody>
      <dsp:txXfrm rot="-5400000">
        <a:off x="2181778" y="1805895"/>
        <a:ext cx="1043930" cy="1199920"/>
      </dsp:txXfrm>
    </dsp:sp>
    <dsp:sp modelId="{49772CED-7DCD-4342-BEDB-681C12584308}">
      <dsp:nvSpPr>
        <dsp:cNvPr id="0" name=""/>
        <dsp:cNvSpPr/>
      </dsp:nvSpPr>
      <dsp:spPr>
        <a:xfrm>
          <a:off x="0" y="1882888"/>
          <a:ext cx="1882684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A5E76-31B0-4671-9C13-9D5C75CB98B4}">
      <dsp:nvSpPr>
        <dsp:cNvPr id="0" name=""/>
        <dsp:cNvSpPr/>
      </dsp:nvSpPr>
      <dsp:spPr>
        <a:xfrm rot="5400000">
          <a:off x="3470066" y="1647552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>
              <a:solidFill>
                <a:schemeClr val="tx1"/>
              </a:solidFill>
            </a:rPr>
            <a:t>RAM</a:t>
          </a:r>
        </a:p>
      </dsp:txBody>
      <dsp:txXfrm rot="-5400000">
        <a:off x="3819714" y="1805895"/>
        <a:ext cx="1043930" cy="1199920"/>
      </dsp:txXfrm>
    </dsp:sp>
    <dsp:sp modelId="{E40354BA-2D0F-4E30-B6C2-A2C9A6ED1647}">
      <dsp:nvSpPr>
        <dsp:cNvPr id="0" name=""/>
        <dsp:cNvSpPr/>
      </dsp:nvSpPr>
      <dsp:spPr>
        <a:xfrm rot="5400000">
          <a:off x="2654236" y="3127203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Transistors</a:t>
          </a:r>
        </a:p>
      </dsp:txBody>
      <dsp:txXfrm rot="-5400000">
        <a:off x="3003884" y="3285546"/>
        <a:ext cx="1043930" cy="1199920"/>
      </dsp:txXfrm>
    </dsp:sp>
    <dsp:sp modelId="{C6C545AE-4139-493C-86CC-2BC10539C263}">
      <dsp:nvSpPr>
        <dsp:cNvPr id="0" name=""/>
        <dsp:cNvSpPr/>
      </dsp:nvSpPr>
      <dsp:spPr>
        <a:xfrm>
          <a:off x="4330174" y="3362538"/>
          <a:ext cx="1945440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0A990B-5533-4D32-8F01-DCE55FE43616}">
      <dsp:nvSpPr>
        <dsp:cNvPr id="0" name=""/>
        <dsp:cNvSpPr/>
      </dsp:nvSpPr>
      <dsp:spPr>
        <a:xfrm rot="5400000">
          <a:off x="1016300" y="3127203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Multicore</a:t>
          </a:r>
        </a:p>
      </dsp:txBody>
      <dsp:txXfrm rot="-5400000">
        <a:off x="1365948" y="3285546"/>
        <a:ext cx="1043930" cy="11999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BDA9A-3D37-4EAE-B7AB-365FC0969BE9}">
      <dsp:nvSpPr>
        <dsp:cNvPr id="0" name=""/>
        <dsp:cNvSpPr/>
      </dsp:nvSpPr>
      <dsp:spPr>
        <a:xfrm>
          <a:off x="0" y="0"/>
          <a:ext cx="4083409" cy="7399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ln w="190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Increase clock Frequency</a:t>
          </a:r>
        </a:p>
      </dsp:txBody>
      <dsp:txXfrm>
        <a:off x="21673" y="21673"/>
        <a:ext cx="3198359" cy="696613"/>
      </dsp:txXfrm>
    </dsp:sp>
    <dsp:sp modelId="{FAAF1408-4764-4FDF-8DBD-AEA252F0EAC1}">
      <dsp:nvSpPr>
        <dsp:cNvPr id="0" name=""/>
        <dsp:cNvSpPr/>
      </dsp:nvSpPr>
      <dsp:spPr>
        <a:xfrm>
          <a:off x="304929" y="842731"/>
          <a:ext cx="4083409" cy="7399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ln w="190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More power consumption</a:t>
          </a:r>
        </a:p>
      </dsp:txBody>
      <dsp:txXfrm>
        <a:off x="326602" y="864404"/>
        <a:ext cx="3254159" cy="696613"/>
      </dsp:txXfrm>
    </dsp:sp>
    <dsp:sp modelId="{94BCC121-22FF-44F9-BDF9-1EEBC8B8BC2A}">
      <dsp:nvSpPr>
        <dsp:cNvPr id="0" name=""/>
        <dsp:cNvSpPr/>
      </dsp:nvSpPr>
      <dsp:spPr>
        <a:xfrm>
          <a:off x="609859" y="1685463"/>
          <a:ext cx="4083409" cy="7399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ln w="190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More Heat Dissipation</a:t>
          </a:r>
        </a:p>
      </dsp:txBody>
      <dsp:txXfrm>
        <a:off x="631532" y="1707136"/>
        <a:ext cx="3254159" cy="696613"/>
      </dsp:txXfrm>
    </dsp:sp>
    <dsp:sp modelId="{05ECB810-EC3B-4561-BB83-5C6D73139C03}">
      <dsp:nvSpPr>
        <dsp:cNvPr id="0" name=""/>
        <dsp:cNvSpPr/>
      </dsp:nvSpPr>
      <dsp:spPr>
        <a:xfrm>
          <a:off x="914789" y="2528194"/>
          <a:ext cx="4083409" cy="7399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Powerful Cooling solutions</a:t>
          </a:r>
        </a:p>
      </dsp:txBody>
      <dsp:txXfrm>
        <a:off x="936462" y="2549867"/>
        <a:ext cx="3254159" cy="696613"/>
      </dsp:txXfrm>
    </dsp:sp>
    <dsp:sp modelId="{0F8444FD-6762-4B94-829E-34E9405D904F}">
      <dsp:nvSpPr>
        <dsp:cNvPr id="0" name=""/>
        <dsp:cNvSpPr/>
      </dsp:nvSpPr>
      <dsp:spPr>
        <a:xfrm>
          <a:off x="1219719" y="3370926"/>
          <a:ext cx="4083409" cy="7399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ln w="190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More Energy</a:t>
          </a:r>
        </a:p>
      </dsp:txBody>
      <dsp:txXfrm>
        <a:off x="1241392" y="3392599"/>
        <a:ext cx="3254159" cy="696613"/>
      </dsp:txXfrm>
    </dsp:sp>
    <dsp:sp modelId="{9FF3C308-4954-47B9-98C7-D09B11EC6247}">
      <dsp:nvSpPr>
        <dsp:cNvPr id="0" name=""/>
        <dsp:cNvSpPr/>
      </dsp:nvSpPr>
      <dsp:spPr>
        <a:xfrm>
          <a:off x="3602435" y="540581"/>
          <a:ext cx="480973" cy="480973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9050" cap="flat" cmpd="sng" algn="ctr">
          <a:solidFill>
            <a:schemeClr val="tx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>
        <a:off x="3710654" y="540581"/>
        <a:ext cx="264535" cy="361932"/>
      </dsp:txXfrm>
    </dsp:sp>
    <dsp:sp modelId="{68ACADB2-4F15-4928-A38C-9E283FF0EE6B}">
      <dsp:nvSpPr>
        <dsp:cNvPr id="0" name=""/>
        <dsp:cNvSpPr/>
      </dsp:nvSpPr>
      <dsp:spPr>
        <a:xfrm>
          <a:off x="3907365" y="1383313"/>
          <a:ext cx="480973" cy="480973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9050" cap="flat" cmpd="sng" algn="ctr">
          <a:solidFill>
            <a:schemeClr val="tx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>
        <a:off x="4015584" y="1383313"/>
        <a:ext cx="264535" cy="361932"/>
      </dsp:txXfrm>
    </dsp:sp>
    <dsp:sp modelId="{C97A61D3-4476-4F3B-BF17-CC3BB304329F}">
      <dsp:nvSpPr>
        <dsp:cNvPr id="0" name=""/>
        <dsp:cNvSpPr/>
      </dsp:nvSpPr>
      <dsp:spPr>
        <a:xfrm>
          <a:off x="4212295" y="2213712"/>
          <a:ext cx="480973" cy="480973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9050" cap="flat" cmpd="sng" algn="ctr">
          <a:solidFill>
            <a:schemeClr val="tx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>
        <a:off x="4320514" y="2213712"/>
        <a:ext cx="264535" cy="361932"/>
      </dsp:txXfrm>
    </dsp:sp>
    <dsp:sp modelId="{28D60D01-F3F2-4049-8AF5-BFDDEE3BE426}">
      <dsp:nvSpPr>
        <dsp:cNvPr id="0" name=""/>
        <dsp:cNvSpPr/>
      </dsp:nvSpPr>
      <dsp:spPr>
        <a:xfrm>
          <a:off x="4517225" y="3064665"/>
          <a:ext cx="480973" cy="480973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9050" cap="flat" cmpd="sng" algn="ctr">
          <a:solidFill>
            <a:schemeClr val="tx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>
        <a:off x="4625444" y="3064665"/>
        <a:ext cx="264535" cy="3619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4EB79-02F6-40B0-B1FC-EDC2BAF0D575}">
      <dsp:nvSpPr>
        <dsp:cNvPr id="0" name=""/>
        <dsp:cNvSpPr/>
      </dsp:nvSpPr>
      <dsp:spPr>
        <a:xfrm rot="5400000">
          <a:off x="2654236" y="167901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Clock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Frequency</a:t>
          </a:r>
        </a:p>
      </dsp:txBody>
      <dsp:txXfrm rot="-5400000">
        <a:off x="3003884" y="326244"/>
        <a:ext cx="1043930" cy="1199920"/>
      </dsp:txXfrm>
    </dsp:sp>
    <dsp:sp modelId="{5EA1033F-57C5-45F9-A2DD-2B7BB68BF35D}">
      <dsp:nvSpPr>
        <dsp:cNvPr id="0" name=""/>
        <dsp:cNvSpPr/>
      </dsp:nvSpPr>
      <dsp:spPr>
        <a:xfrm>
          <a:off x="4330174" y="403237"/>
          <a:ext cx="1945440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4F5E5-EB09-419F-A730-AC34AC7FA517}">
      <dsp:nvSpPr>
        <dsp:cNvPr id="0" name=""/>
        <dsp:cNvSpPr/>
      </dsp:nvSpPr>
      <dsp:spPr>
        <a:xfrm rot="5400000">
          <a:off x="1016300" y="167901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tx1"/>
              </a:solidFill>
            </a:rPr>
            <a:t>Pipeline</a:t>
          </a:r>
        </a:p>
      </dsp:txBody>
      <dsp:txXfrm rot="-5400000">
        <a:off x="1365948" y="326244"/>
        <a:ext cx="1043930" cy="1199920"/>
      </dsp:txXfrm>
    </dsp:sp>
    <dsp:sp modelId="{7653B586-34B8-4C1B-9BB2-E8B2F3EEBC37}">
      <dsp:nvSpPr>
        <dsp:cNvPr id="0" name=""/>
        <dsp:cNvSpPr/>
      </dsp:nvSpPr>
      <dsp:spPr>
        <a:xfrm rot="5400000">
          <a:off x="1832130" y="1647552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Cache</a:t>
          </a:r>
        </a:p>
      </dsp:txBody>
      <dsp:txXfrm rot="-5400000">
        <a:off x="2181778" y="1805895"/>
        <a:ext cx="1043930" cy="1199920"/>
      </dsp:txXfrm>
    </dsp:sp>
    <dsp:sp modelId="{49772CED-7DCD-4342-BEDB-681C12584308}">
      <dsp:nvSpPr>
        <dsp:cNvPr id="0" name=""/>
        <dsp:cNvSpPr/>
      </dsp:nvSpPr>
      <dsp:spPr>
        <a:xfrm>
          <a:off x="0" y="1882888"/>
          <a:ext cx="1882684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A5E76-31B0-4671-9C13-9D5C75CB98B4}">
      <dsp:nvSpPr>
        <dsp:cNvPr id="0" name=""/>
        <dsp:cNvSpPr/>
      </dsp:nvSpPr>
      <dsp:spPr>
        <a:xfrm rot="5400000">
          <a:off x="3470066" y="1647552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>
              <a:solidFill>
                <a:schemeClr val="tx1"/>
              </a:solidFill>
            </a:rPr>
            <a:t>RAM</a:t>
          </a:r>
        </a:p>
      </dsp:txBody>
      <dsp:txXfrm rot="-5400000">
        <a:off x="3819714" y="1805895"/>
        <a:ext cx="1043930" cy="1199920"/>
      </dsp:txXfrm>
    </dsp:sp>
    <dsp:sp modelId="{E40354BA-2D0F-4E30-B6C2-A2C9A6ED1647}">
      <dsp:nvSpPr>
        <dsp:cNvPr id="0" name=""/>
        <dsp:cNvSpPr/>
      </dsp:nvSpPr>
      <dsp:spPr>
        <a:xfrm rot="5400000">
          <a:off x="2654236" y="3127203"/>
          <a:ext cx="1743226" cy="1516606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Transistors</a:t>
          </a:r>
        </a:p>
      </dsp:txBody>
      <dsp:txXfrm rot="-5400000">
        <a:off x="3003884" y="3285546"/>
        <a:ext cx="1043930" cy="1199920"/>
      </dsp:txXfrm>
    </dsp:sp>
    <dsp:sp modelId="{C6C545AE-4139-493C-86CC-2BC10539C263}">
      <dsp:nvSpPr>
        <dsp:cNvPr id="0" name=""/>
        <dsp:cNvSpPr/>
      </dsp:nvSpPr>
      <dsp:spPr>
        <a:xfrm>
          <a:off x="4330174" y="3362538"/>
          <a:ext cx="1945440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0A990B-5533-4D32-8F01-DCE55FE43616}">
      <dsp:nvSpPr>
        <dsp:cNvPr id="0" name=""/>
        <dsp:cNvSpPr/>
      </dsp:nvSpPr>
      <dsp:spPr>
        <a:xfrm rot="5400000">
          <a:off x="1016300" y="3127203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Multicore</a:t>
          </a:r>
        </a:p>
      </dsp:txBody>
      <dsp:txXfrm rot="-5400000">
        <a:off x="1365948" y="3285546"/>
        <a:ext cx="1043930" cy="11999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4EB79-02F6-40B0-B1FC-EDC2BAF0D575}">
      <dsp:nvSpPr>
        <dsp:cNvPr id="0" name=""/>
        <dsp:cNvSpPr/>
      </dsp:nvSpPr>
      <dsp:spPr>
        <a:xfrm rot="5400000">
          <a:off x="2654236" y="167901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Clock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Frequency</a:t>
          </a:r>
        </a:p>
      </dsp:txBody>
      <dsp:txXfrm rot="-5400000">
        <a:off x="3003884" y="326244"/>
        <a:ext cx="1043930" cy="1199920"/>
      </dsp:txXfrm>
    </dsp:sp>
    <dsp:sp modelId="{5EA1033F-57C5-45F9-A2DD-2B7BB68BF35D}">
      <dsp:nvSpPr>
        <dsp:cNvPr id="0" name=""/>
        <dsp:cNvSpPr/>
      </dsp:nvSpPr>
      <dsp:spPr>
        <a:xfrm>
          <a:off x="4330174" y="403237"/>
          <a:ext cx="1945440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4F5E5-EB09-419F-A730-AC34AC7FA517}">
      <dsp:nvSpPr>
        <dsp:cNvPr id="0" name=""/>
        <dsp:cNvSpPr/>
      </dsp:nvSpPr>
      <dsp:spPr>
        <a:xfrm rot="5400000">
          <a:off x="1016300" y="167901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tx1"/>
              </a:solidFill>
            </a:rPr>
            <a:t>Pipeline</a:t>
          </a:r>
        </a:p>
      </dsp:txBody>
      <dsp:txXfrm rot="-5400000">
        <a:off x="1365948" y="326244"/>
        <a:ext cx="1043930" cy="1199920"/>
      </dsp:txXfrm>
    </dsp:sp>
    <dsp:sp modelId="{7653B586-34B8-4C1B-9BB2-E8B2F3EEBC37}">
      <dsp:nvSpPr>
        <dsp:cNvPr id="0" name=""/>
        <dsp:cNvSpPr/>
      </dsp:nvSpPr>
      <dsp:spPr>
        <a:xfrm rot="5400000">
          <a:off x="1832130" y="1647552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Cache</a:t>
          </a:r>
        </a:p>
      </dsp:txBody>
      <dsp:txXfrm rot="-5400000">
        <a:off x="2181778" y="1805895"/>
        <a:ext cx="1043930" cy="1199920"/>
      </dsp:txXfrm>
    </dsp:sp>
    <dsp:sp modelId="{49772CED-7DCD-4342-BEDB-681C12584308}">
      <dsp:nvSpPr>
        <dsp:cNvPr id="0" name=""/>
        <dsp:cNvSpPr/>
      </dsp:nvSpPr>
      <dsp:spPr>
        <a:xfrm>
          <a:off x="0" y="1882888"/>
          <a:ext cx="1882684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A5E76-31B0-4671-9C13-9D5C75CB98B4}">
      <dsp:nvSpPr>
        <dsp:cNvPr id="0" name=""/>
        <dsp:cNvSpPr/>
      </dsp:nvSpPr>
      <dsp:spPr>
        <a:xfrm rot="5400000">
          <a:off x="3470066" y="1647552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>
              <a:solidFill>
                <a:schemeClr val="tx1"/>
              </a:solidFill>
            </a:rPr>
            <a:t>RAM</a:t>
          </a:r>
        </a:p>
      </dsp:txBody>
      <dsp:txXfrm rot="-5400000">
        <a:off x="3819714" y="1805895"/>
        <a:ext cx="1043930" cy="1199920"/>
      </dsp:txXfrm>
    </dsp:sp>
    <dsp:sp modelId="{E40354BA-2D0F-4E30-B6C2-A2C9A6ED1647}">
      <dsp:nvSpPr>
        <dsp:cNvPr id="0" name=""/>
        <dsp:cNvSpPr/>
      </dsp:nvSpPr>
      <dsp:spPr>
        <a:xfrm rot="5400000">
          <a:off x="2654236" y="3127203"/>
          <a:ext cx="1743226" cy="1516606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Transistors</a:t>
          </a:r>
        </a:p>
      </dsp:txBody>
      <dsp:txXfrm rot="-5400000">
        <a:off x="3003884" y="3285546"/>
        <a:ext cx="1043930" cy="1199920"/>
      </dsp:txXfrm>
    </dsp:sp>
    <dsp:sp modelId="{C6C545AE-4139-493C-86CC-2BC10539C263}">
      <dsp:nvSpPr>
        <dsp:cNvPr id="0" name=""/>
        <dsp:cNvSpPr/>
      </dsp:nvSpPr>
      <dsp:spPr>
        <a:xfrm>
          <a:off x="4330174" y="3362538"/>
          <a:ext cx="1945440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0A990B-5533-4D32-8F01-DCE55FE43616}">
      <dsp:nvSpPr>
        <dsp:cNvPr id="0" name=""/>
        <dsp:cNvSpPr/>
      </dsp:nvSpPr>
      <dsp:spPr>
        <a:xfrm rot="5400000">
          <a:off x="1016300" y="3127203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Multicore</a:t>
          </a:r>
        </a:p>
      </dsp:txBody>
      <dsp:txXfrm rot="-5400000">
        <a:off x="1365948" y="3285546"/>
        <a:ext cx="1043930" cy="11999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4EB79-02F6-40B0-B1FC-EDC2BAF0D575}">
      <dsp:nvSpPr>
        <dsp:cNvPr id="0" name=""/>
        <dsp:cNvSpPr/>
      </dsp:nvSpPr>
      <dsp:spPr>
        <a:xfrm rot="5400000">
          <a:off x="2654236" y="167901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Clock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Frequency</a:t>
          </a:r>
        </a:p>
      </dsp:txBody>
      <dsp:txXfrm rot="-5400000">
        <a:off x="3003884" y="326244"/>
        <a:ext cx="1043930" cy="1199920"/>
      </dsp:txXfrm>
    </dsp:sp>
    <dsp:sp modelId="{5EA1033F-57C5-45F9-A2DD-2B7BB68BF35D}">
      <dsp:nvSpPr>
        <dsp:cNvPr id="0" name=""/>
        <dsp:cNvSpPr/>
      </dsp:nvSpPr>
      <dsp:spPr>
        <a:xfrm>
          <a:off x="4330174" y="403237"/>
          <a:ext cx="1945440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4F5E5-EB09-419F-A730-AC34AC7FA517}">
      <dsp:nvSpPr>
        <dsp:cNvPr id="0" name=""/>
        <dsp:cNvSpPr/>
      </dsp:nvSpPr>
      <dsp:spPr>
        <a:xfrm rot="5400000">
          <a:off x="1016300" y="167901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tx1"/>
              </a:solidFill>
            </a:rPr>
            <a:t>Pipeline</a:t>
          </a:r>
        </a:p>
      </dsp:txBody>
      <dsp:txXfrm rot="-5400000">
        <a:off x="1365948" y="326244"/>
        <a:ext cx="1043930" cy="1199920"/>
      </dsp:txXfrm>
    </dsp:sp>
    <dsp:sp modelId="{7653B586-34B8-4C1B-9BB2-E8B2F3EEBC37}">
      <dsp:nvSpPr>
        <dsp:cNvPr id="0" name=""/>
        <dsp:cNvSpPr/>
      </dsp:nvSpPr>
      <dsp:spPr>
        <a:xfrm rot="5400000">
          <a:off x="1832130" y="1647552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Cache</a:t>
          </a:r>
        </a:p>
      </dsp:txBody>
      <dsp:txXfrm rot="-5400000">
        <a:off x="2181778" y="1805895"/>
        <a:ext cx="1043930" cy="1199920"/>
      </dsp:txXfrm>
    </dsp:sp>
    <dsp:sp modelId="{49772CED-7DCD-4342-BEDB-681C12584308}">
      <dsp:nvSpPr>
        <dsp:cNvPr id="0" name=""/>
        <dsp:cNvSpPr/>
      </dsp:nvSpPr>
      <dsp:spPr>
        <a:xfrm>
          <a:off x="0" y="1882888"/>
          <a:ext cx="1882684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A5E76-31B0-4671-9C13-9D5C75CB98B4}">
      <dsp:nvSpPr>
        <dsp:cNvPr id="0" name=""/>
        <dsp:cNvSpPr/>
      </dsp:nvSpPr>
      <dsp:spPr>
        <a:xfrm rot="5400000">
          <a:off x="3470066" y="1647552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>
              <a:solidFill>
                <a:schemeClr val="tx1"/>
              </a:solidFill>
            </a:rPr>
            <a:t>RAM</a:t>
          </a:r>
        </a:p>
      </dsp:txBody>
      <dsp:txXfrm rot="-5400000">
        <a:off x="3819714" y="1805895"/>
        <a:ext cx="1043930" cy="1199920"/>
      </dsp:txXfrm>
    </dsp:sp>
    <dsp:sp modelId="{E40354BA-2D0F-4E30-B6C2-A2C9A6ED1647}">
      <dsp:nvSpPr>
        <dsp:cNvPr id="0" name=""/>
        <dsp:cNvSpPr/>
      </dsp:nvSpPr>
      <dsp:spPr>
        <a:xfrm rot="5400000">
          <a:off x="2654236" y="3127203"/>
          <a:ext cx="1743226" cy="1516606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Transistors</a:t>
          </a:r>
        </a:p>
      </dsp:txBody>
      <dsp:txXfrm rot="-5400000">
        <a:off x="3003884" y="3285546"/>
        <a:ext cx="1043930" cy="1199920"/>
      </dsp:txXfrm>
    </dsp:sp>
    <dsp:sp modelId="{C6C545AE-4139-493C-86CC-2BC10539C263}">
      <dsp:nvSpPr>
        <dsp:cNvPr id="0" name=""/>
        <dsp:cNvSpPr/>
      </dsp:nvSpPr>
      <dsp:spPr>
        <a:xfrm>
          <a:off x="4330174" y="3362538"/>
          <a:ext cx="1945440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0A990B-5533-4D32-8F01-DCE55FE43616}">
      <dsp:nvSpPr>
        <dsp:cNvPr id="0" name=""/>
        <dsp:cNvSpPr/>
      </dsp:nvSpPr>
      <dsp:spPr>
        <a:xfrm rot="5400000">
          <a:off x="1016300" y="3127203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Multicore</a:t>
          </a:r>
        </a:p>
      </dsp:txBody>
      <dsp:txXfrm rot="-5400000">
        <a:off x="1365948" y="3285546"/>
        <a:ext cx="1043930" cy="11999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4EB79-02F6-40B0-B1FC-EDC2BAF0D575}">
      <dsp:nvSpPr>
        <dsp:cNvPr id="0" name=""/>
        <dsp:cNvSpPr/>
      </dsp:nvSpPr>
      <dsp:spPr>
        <a:xfrm rot="5400000">
          <a:off x="2654236" y="167901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Clock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Frequency</a:t>
          </a:r>
        </a:p>
      </dsp:txBody>
      <dsp:txXfrm rot="-5400000">
        <a:off x="3003884" y="326244"/>
        <a:ext cx="1043930" cy="1199920"/>
      </dsp:txXfrm>
    </dsp:sp>
    <dsp:sp modelId="{5EA1033F-57C5-45F9-A2DD-2B7BB68BF35D}">
      <dsp:nvSpPr>
        <dsp:cNvPr id="0" name=""/>
        <dsp:cNvSpPr/>
      </dsp:nvSpPr>
      <dsp:spPr>
        <a:xfrm>
          <a:off x="4330174" y="403237"/>
          <a:ext cx="1945440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4F5E5-EB09-419F-A730-AC34AC7FA517}">
      <dsp:nvSpPr>
        <dsp:cNvPr id="0" name=""/>
        <dsp:cNvSpPr/>
      </dsp:nvSpPr>
      <dsp:spPr>
        <a:xfrm rot="5400000">
          <a:off x="1016300" y="167901"/>
          <a:ext cx="1743226" cy="1516606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tx1"/>
              </a:solidFill>
            </a:rPr>
            <a:t>Pipeline</a:t>
          </a:r>
        </a:p>
      </dsp:txBody>
      <dsp:txXfrm rot="-5400000">
        <a:off x="1365948" y="326244"/>
        <a:ext cx="1043930" cy="1199920"/>
      </dsp:txXfrm>
    </dsp:sp>
    <dsp:sp modelId="{7653B586-34B8-4C1B-9BB2-E8B2F3EEBC37}">
      <dsp:nvSpPr>
        <dsp:cNvPr id="0" name=""/>
        <dsp:cNvSpPr/>
      </dsp:nvSpPr>
      <dsp:spPr>
        <a:xfrm rot="5400000">
          <a:off x="1832130" y="1647552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Cache</a:t>
          </a:r>
        </a:p>
      </dsp:txBody>
      <dsp:txXfrm rot="-5400000">
        <a:off x="2181778" y="1805895"/>
        <a:ext cx="1043930" cy="1199920"/>
      </dsp:txXfrm>
    </dsp:sp>
    <dsp:sp modelId="{49772CED-7DCD-4342-BEDB-681C12584308}">
      <dsp:nvSpPr>
        <dsp:cNvPr id="0" name=""/>
        <dsp:cNvSpPr/>
      </dsp:nvSpPr>
      <dsp:spPr>
        <a:xfrm>
          <a:off x="0" y="1882888"/>
          <a:ext cx="1882684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A5E76-31B0-4671-9C13-9D5C75CB98B4}">
      <dsp:nvSpPr>
        <dsp:cNvPr id="0" name=""/>
        <dsp:cNvSpPr/>
      </dsp:nvSpPr>
      <dsp:spPr>
        <a:xfrm rot="5400000">
          <a:off x="3470066" y="1647552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>
              <a:solidFill>
                <a:schemeClr val="tx1"/>
              </a:solidFill>
            </a:rPr>
            <a:t>RAM</a:t>
          </a:r>
        </a:p>
      </dsp:txBody>
      <dsp:txXfrm rot="-5400000">
        <a:off x="3819714" y="1805895"/>
        <a:ext cx="1043930" cy="1199920"/>
      </dsp:txXfrm>
    </dsp:sp>
    <dsp:sp modelId="{E40354BA-2D0F-4E30-B6C2-A2C9A6ED1647}">
      <dsp:nvSpPr>
        <dsp:cNvPr id="0" name=""/>
        <dsp:cNvSpPr/>
      </dsp:nvSpPr>
      <dsp:spPr>
        <a:xfrm rot="5400000">
          <a:off x="2654236" y="3127203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Transistors</a:t>
          </a:r>
        </a:p>
      </dsp:txBody>
      <dsp:txXfrm rot="-5400000">
        <a:off x="3003884" y="3285546"/>
        <a:ext cx="1043930" cy="1199920"/>
      </dsp:txXfrm>
    </dsp:sp>
    <dsp:sp modelId="{C6C545AE-4139-493C-86CC-2BC10539C263}">
      <dsp:nvSpPr>
        <dsp:cNvPr id="0" name=""/>
        <dsp:cNvSpPr/>
      </dsp:nvSpPr>
      <dsp:spPr>
        <a:xfrm>
          <a:off x="4330174" y="3362538"/>
          <a:ext cx="1945440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0A990B-5533-4D32-8F01-DCE55FE43616}">
      <dsp:nvSpPr>
        <dsp:cNvPr id="0" name=""/>
        <dsp:cNvSpPr/>
      </dsp:nvSpPr>
      <dsp:spPr>
        <a:xfrm rot="5400000">
          <a:off x="1016300" y="3127203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Multicore</a:t>
          </a:r>
        </a:p>
      </dsp:txBody>
      <dsp:txXfrm rot="-5400000">
        <a:off x="1365948" y="3285546"/>
        <a:ext cx="1043930" cy="11999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4EB79-02F6-40B0-B1FC-EDC2BAF0D575}">
      <dsp:nvSpPr>
        <dsp:cNvPr id="0" name=""/>
        <dsp:cNvSpPr/>
      </dsp:nvSpPr>
      <dsp:spPr>
        <a:xfrm rot="5400000">
          <a:off x="2654236" y="167901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Clock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Frequency</a:t>
          </a:r>
        </a:p>
      </dsp:txBody>
      <dsp:txXfrm rot="-5400000">
        <a:off x="3003884" y="326244"/>
        <a:ext cx="1043930" cy="1199920"/>
      </dsp:txXfrm>
    </dsp:sp>
    <dsp:sp modelId="{5EA1033F-57C5-45F9-A2DD-2B7BB68BF35D}">
      <dsp:nvSpPr>
        <dsp:cNvPr id="0" name=""/>
        <dsp:cNvSpPr/>
      </dsp:nvSpPr>
      <dsp:spPr>
        <a:xfrm>
          <a:off x="4330174" y="403237"/>
          <a:ext cx="1945440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4F5E5-EB09-419F-A730-AC34AC7FA517}">
      <dsp:nvSpPr>
        <dsp:cNvPr id="0" name=""/>
        <dsp:cNvSpPr/>
      </dsp:nvSpPr>
      <dsp:spPr>
        <a:xfrm rot="5400000">
          <a:off x="1016300" y="167901"/>
          <a:ext cx="1743226" cy="1516606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tx1"/>
              </a:solidFill>
            </a:rPr>
            <a:t>Pipeline</a:t>
          </a:r>
        </a:p>
      </dsp:txBody>
      <dsp:txXfrm rot="-5400000">
        <a:off x="1365948" y="326244"/>
        <a:ext cx="1043930" cy="1199920"/>
      </dsp:txXfrm>
    </dsp:sp>
    <dsp:sp modelId="{7653B586-34B8-4C1B-9BB2-E8B2F3EEBC37}">
      <dsp:nvSpPr>
        <dsp:cNvPr id="0" name=""/>
        <dsp:cNvSpPr/>
      </dsp:nvSpPr>
      <dsp:spPr>
        <a:xfrm rot="5400000">
          <a:off x="1832130" y="1647552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Cache</a:t>
          </a:r>
        </a:p>
      </dsp:txBody>
      <dsp:txXfrm rot="-5400000">
        <a:off x="2181778" y="1805895"/>
        <a:ext cx="1043930" cy="1199920"/>
      </dsp:txXfrm>
    </dsp:sp>
    <dsp:sp modelId="{49772CED-7DCD-4342-BEDB-681C12584308}">
      <dsp:nvSpPr>
        <dsp:cNvPr id="0" name=""/>
        <dsp:cNvSpPr/>
      </dsp:nvSpPr>
      <dsp:spPr>
        <a:xfrm>
          <a:off x="0" y="1882888"/>
          <a:ext cx="1882684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A5E76-31B0-4671-9C13-9D5C75CB98B4}">
      <dsp:nvSpPr>
        <dsp:cNvPr id="0" name=""/>
        <dsp:cNvSpPr/>
      </dsp:nvSpPr>
      <dsp:spPr>
        <a:xfrm rot="5400000">
          <a:off x="3470066" y="1647552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>
              <a:solidFill>
                <a:schemeClr val="tx1"/>
              </a:solidFill>
            </a:rPr>
            <a:t>RAM</a:t>
          </a:r>
        </a:p>
      </dsp:txBody>
      <dsp:txXfrm rot="-5400000">
        <a:off x="3819714" y="1805895"/>
        <a:ext cx="1043930" cy="1199920"/>
      </dsp:txXfrm>
    </dsp:sp>
    <dsp:sp modelId="{E40354BA-2D0F-4E30-B6C2-A2C9A6ED1647}">
      <dsp:nvSpPr>
        <dsp:cNvPr id="0" name=""/>
        <dsp:cNvSpPr/>
      </dsp:nvSpPr>
      <dsp:spPr>
        <a:xfrm rot="5400000">
          <a:off x="2654236" y="3127203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Transistors</a:t>
          </a:r>
        </a:p>
      </dsp:txBody>
      <dsp:txXfrm rot="-5400000">
        <a:off x="3003884" y="3285546"/>
        <a:ext cx="1043930" cy="1199920"/>
      </dsp:txXfrm>
    </dsp:sp>
    <dsp:sp modelId="{C6C545AE-4139-493C-86CC-2BC10539C263}">
      <dsp:nvSpPr>
        <dsp:cNvPr id="0" name=""/>
        <dsp:cNvSpPr/>
      </dsp:nvSpPr>
      <dsp:spPr>
        <a:xfrm>
          <a:off x="4330174" y="3362538"/>
          <a:ext cx="1945440" cy="10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0A990B-5533-4D32-8F01-DCE55FE43616}">
      <dsp:nvSpPr>
        <dsp:cNvPr id="0" name=""/>
        <dsp:cNvSpPr/>
      </dsp:nvSpPr>
      <dsp:spPr>
        <a:xfrm rot="5400000">
          <a:off x="1016300" y="3127203"/>
          <a:ext cx="1743226" cy="1516606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Multicore</a:t>
          </a:r>
        </a:p>
      </dsp:txBody>
      <dsp:txXfrm rot="-5400000">
        <a:off x="1365948" y="3285546"/>
        <a:ext cx="1043930" cy="1199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54873-B585-499D-98D3-A7564DD1A84C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A58E25-5221-4200-8587-F9874C3A7F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93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818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42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666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198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933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388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954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022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792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66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9381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136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743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24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834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695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837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919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44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263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747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010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57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58E25-5221-4200-8587-F9874C3A7F3D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109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0657-789C-4426-8AA1-199ACCF1D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B5D39-7653-41A1-B966-1CC2807F5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77027-F729-409E-8FA2-CCFC9B74B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909-4526-449D-978C-2D0A951DF696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F9704-6A2A-4325-A08C-4D0803232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Parallel Computing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29AA5-8291-4730-9239-E37792BFC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788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5F72-00D4-4821-85F3-B3EF2E07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4B164C-418D-44FD-A50F-7EB2D7298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86E9C-937F-4138-9A47-B12C4AF3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65FFC-CE6F-4F38-8365-BD8DFE563BAC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6F46D-A637-4B56-8555-34D4EBDE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Parallel Computing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6EC79-B2FF-4FE6-9ADC-0EA4C25F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52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776D46-C32D-4263-BFE0-DCD7298EEE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BE90E-7CDC-47C6-AAA0-6D37ECACE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EC5D2-9966-4C6F-B0BC-1A6EB500F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6221A-932D-4C92-84FA-751845785F06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1B77B-A7C5-4F3C-99AD-82084241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Parallel Computing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CBC84-C7F2-4EE2-B1FF-8E6310D5D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43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4984-FD3D-4FFE-AA0C-FE7C7A4C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19AA-FCB9-43F3-A27C-A13BDB5FD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59707-DE28-4EF0-A88B-183A2B3B2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E6967-3FFE-4394-B29E-CE7B06B3F42A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326AF-8709-4D9B-B9C0-E1FEE6BE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Parallel Computing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DB61D-27B5-4F57-8372-83FEAD8A8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426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175E2-02ED-4797-8CFB-DB5A088D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98651-D4F1-48E5-889C-4FCA4FF1A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A6F25-7B3C-4CFB-BF6E-567EECA68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3791-7BC4-4097-9997-3191C99556C2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9A526-6EF3-481E-AF3C-8A0059C6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Parallel Computing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63BC6-DC33-435D-AA97-13C3D9EB5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23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2344E-C970-4C5B-BAB0-82938441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82F0A-8B7D-4079-8444-1638783DF5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FDA8B3-C985-44B4-BA47-592AEAB80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82ECE-9285-413E-895F-A76B91C8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A9ECC-842C-4851-919E-978F92ACD4F2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532EB-6430-440F-A7AE-D67612E80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Parallel Computing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F3C09-11CE-4A8B-AADF-1648A51A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449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1EF5-C3D8-4EBC-8CA6-4C1D7A574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42A29-F03F-49BA-8BF7-AF32A7F0C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7CAB5-80D2-40C0-8A97-CB525FB77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2D246-4A14-4A6D-BBAD-363704BF9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EBF4E5-BCEF-4C62-92FE-4C37D2EFD6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08B3BB-8E55-4405-8131-D3E6E3F3C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78F31-12CC-4080-A46B-194752D42DA6}" type="datetime1">
              <a:rPr lang="en-IN" smtClean="0"/>
              <a:t>10-01-2025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79E12-A7AD-49FF-8752-B03334F38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Parallel Computing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33BDF-976F-4DCD-8836-F1D052275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408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1BE8-093C-49FB-9CDC-5C0B4B0C5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ABE7D4-6B7B-4C82-B0BE-63BAD9C5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DFE8-CE9F-4A0D-A96F-2EB11CF67CC6}" type="datetime1">
              <a:rPr lang="en-IN" smtClean="0"/>
              <a:t>10-01-2025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99F651-B310-40A4-BF86-A3DABDE05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Parallel Computing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B383B-A5EB-4F06-9E3A-FC8C1592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53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0BE0A9-49AF-45A8-88F6-EF17A490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B897-DC53-491B-829C-515123FBCA57}" type="datetime1">
              <a:rPr lang="en-IN" smtClean="0"/>
              <a:t>10-01-2025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36BBA7-1589-4011-8902-13A90605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Parallel Computing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BA2A6-5BBD-484D-912C-6EC85F86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773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2BF99-5882-48FA-A3BC-D4E91D53E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1C1AC-3BB4-476F-83CA-F16E20813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EB2B2-7FE3-43AC-A2D1-F27079C66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45F1F-43B4-4508-867C-8A3D5CF57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918E-DAE3-4B90-B302-48581751297A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F4C08-5475-4E28-8D83-DE7B03132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Parallel Computing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368A5-BC65-438C-A492-219F40FA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876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93DB1-C5FF-4639-9184-E55B69ED5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A2E37-3207-4D23-9035-16E064D69A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6C67C-2DE3-416D-A5B0-9649E790D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D4CB0-EA39-405E-BACF-F70FB7094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174E-84C5-4A78-B4C1-F95396956363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8AE25-B99D-460C-8716-1434BE23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Parallel Computing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5D628-7F81-433E-8CF7-30511BF0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697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6B5A6B-3925-461A-B194-ACE08F0CE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E4674-1A26-47A7-B5C1-FD7FCF649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B2C5B-8ADE-45D2-9B02-2A5BF9BCB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AE6D9-A3D5-4049-91E5-F0B8874D6C99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98C7C-CCFB-40C8-B59B-F3F148F8F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Introduction to Parallel Computing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D5957-B61F-4308-B19F-85B8D26E0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7BE3B-F557-40C9-AC93-797F1B318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39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32791-EF15-4E2F-868D-DBBA9F76E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59419"/>
            <a:ext cx="9144000" cy="1004506"/>
          </a:xfrm>
        </p:spPr>
        <p:txBody>
          <a:bodyPr>
            <a:noAutofit/>
          </a:bodyPr>
          <a:lstStyle/>
          <a:p>
            <a:r>
              <a:rPr lang="en-I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Introduction to Parallel Computing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3D5E81AA-7103-4B1F-8423-1159CF879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3721"/>
            <a:ext cx="9144000" cy="1712318"/>
          </a:xfrm>
        </p:spPr>
        <p:txBody>
          <a:bodyPr>
            <a:normAutofit/>
          </a:bodyPr>
          <a:lstStyle/>
          <a:p>
            <a:r>
              <a:rPr lang="en-IN" sz="2000" b="1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TimesNewRomanPS-BoldMT"/>
              </a:rPr>
              <a:t>By </a:t>
            </a:r>
          </a:p>
          <a:p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NewRomanPS-BoldMT"/>
              </a:rPr>
              <a:t>Dr. Nileshchandra Pikle</a:t>
            </a:r>
          </a:p>
          <a:p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NewRomanPS-BoldMT"/>
              </a:rPr>
              <a:t>Assistant Professor</a:t>
            </a:r>
          </a:p>
          <a:p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NewRomanPS-BoldMT"/>
              </a:rPr>
              <a:t>Indian Institute of Information Technology Nagpur</a:t>
            </a:r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1E2AA-AF87-4B0F-57EE-82A03A782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50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81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49D1-877F-4A22-B445-3345AF34A1C8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10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/>
          <a:lstStyle/>
          <a:p>
            <a:r>
              <a:rPr lang="en-IN" b="1" dirty="0">
                <a:latin typeface="Century" panose="02040604050505020304" pitchFamily="18" charset="0"/>
              </a:rPr>
              <a:t>Sequential vs Parallel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C3F9AB-B164-40F6-A79B-F2E545E10C22}"/>
              </a:ext>
            </a:extLst>
          </p:cNvPr>
          <p:cNvSpPr/>
          <p:nvPr/>
        </p:nvSpPr>
        <p:spPr>
          <a:xfrm>
            <a:off x="838200" y="2458720"/>
            <a:ext cx="5054991" cy="310896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34925">
            <a:solidFill>
              <a:schemeClr val="tx1"/>
            </a:solidFill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ECE6D23E-7FFB-4520-82EB-28C2B1A62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153227"/>
              </p:ext>
            </p:extLst>
          </p:nvPr>
        </p:nvGraphicFramePr>
        <p:xfrm>
          <a:off x="1053581" y="3234830"/>
          <a:ext cx="4624228" cy="1981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6622">
                  <a:extLst>
                    <a:ext uri="{9D8B030D-6E8A-4147-A177-3AD203B41FA5}">
                      <a16:colId xmlns:a16="http://schemas.microsoft.com/office/drawing/2014/main" val="2449017610"/>
                    </a:ext>
                  </a:extLst>
                </a:gridCol>
                <a:gridCol w="2587606">
                  <a:extLst>
                    <a:ext uri="{9D8B030D-6E8A-4147-A177-3AD203B41FA5}">
                      <a16:colId xmlns:a16="http://schemas.microsoft.com/office/drawing/2014/main" val="1976187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Single 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42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Clock Frequency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4 GHz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99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Pipelining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310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Branch Prediction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047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Cache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490159"/>
                  </a:ext>
                </a:extLst>
              </a:tr>
            </a:tbl>
          </a:graphicData>
        </a:graphic>
      </p:graphicFrame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C63CA7BF-86F5-44B7-8E92-337B1066ACA6}"/>
              </a:ext>
            </a:extLst>
          </p:cNvPr>
          <p:cNvSpPr/>
          <p:nvPr/>
        </p:nvSpPr>
        <p:spPr>
          <a:xfrm>
            <a:off x="1765495" y="1690688"/>
            <a:ext cx="3200400" cy="630481"/>
          </a:xfrm>
          <a:prstGeom prst="snip1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Scenario 2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F425CA5-B3A0-48EA-BFAA-3EA5987ED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218" y="2685983"/>
            <a:ext cx="3566763" cy="2675072"/>
          </a:xfrm>
          <a:solidFill>
            <a:schemeClr val="bg1"/>
          </a:solidFill>
          <a:effectLst>
            <a:outerShdw blurRad="50800" dist="50800" dir="5400000" algn="ctr" rotWithShape="0">
              <a:srgbClr val="000000">
                <a:alpha val="8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3238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606D6-76FB-4130-93E2-0E18628CD367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11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/>
          <a:lstStyle/>
          <a:p>
            <a:r>
              <a:rPr lang="en-IN" b="1" dirty="0">
                <a:latin typeface="Century" panose="02040604050505020304" pitchFamily="18" charset="0"/>
              </a:rPr>
              <a:t>Sequential vs Parallel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C3F9AB-B164-40F6-A79B-F2E545E10C22}"/>
              </a:ext>
            </a:extLst>
          </p:cNvPr>
          <p:cNvSpPr/>
          <p:nvPr/>
        </p:nvSpPr>
        <p:spPr>
          <a:xfrm>
            <a:off x="838200" y="2458720"/>
            <a:ext cx="5054991" cy="310896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34925">
            <a:solidFill>
              <a:schemeClr val="tx1"/>
            </a:solidFill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Task: </a:t>
            </a:r>
            <a:r>
              <a:rPr lang="en-US" sz="2400" dirty="0">
                <a:solidFill>
                  <a:schemeClr val="tx1"/>
                </a:solidFill>
              </a:rPr>
              <a:t>Digging a 20 meter big hole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Resources: </a:t>
            </a:r>
            <a:r>
              <a:rPr lang="en-US" sz="2400" dirty="0">
                <a:solidFill>
                  <a:schemeClr val="tx1"/>
                </a:solidFill>
              </a:rPr>
              <a:t>4 Workers, Mechanical </a:t>
            </a:r>
            <a:r>
              <a:rPr lang="en-US" sz="2400" b="1" dirty="0">
                <a:solidFill>
                  <a:schemeClr val="tx1"/>
                </a:solidFill>
              </a:rPr>
              <a:t>	</a:t>
            </a:r>
            <a:r>
              <a:rPr lang="en-US" sz="2400" dirty="0">
                <a:solidFill>
                  <a:schemeClr val="tx1"/>
                </a:solidFill>
              </a:rPr>
              <a:t>          devices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Efficiency: </a:t>
            </a:r>
            <a:r>
              <a:rPr lang="en-US" sz="2400" dirty="0">
                <a:solidFill>
                  <a:schemeClr val="tx1"/>
                </a:solidFill>
              </a:rPr>
              <a:t>6 meter per hour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Time: </a:t>
            </a:r>
            <a:r>
              <a:rPr lang="en-IN" sz="2400" dirty="0">
                <a:solidFill>
                  <a:schemeClr val="tx1"/>
                </a:solidFill>
              </a:rPr>
              <a:t>3.33 Hrs.</a:t>
            </a:r>
          </a:p>
        </p:txBody>
      </p: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C63CA7BF-86F5-44B7-8E92-337B1066ACA6}"/>
              </a:ext>
            </a:extLst>
          </p:cNvPr>
          <p:cNvSpPr/>
          <p:nvPr/>
        </p:nvSpPr>
        <p:spPr>
          <a:xfrm>
            <a:off x="1765495" y="1690688"/>
            <a:ext cx="3200400" cy="630481"/>
          </a:xfrm>
          <a:prstGeom prst="snip1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Scenario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F62FE2-8FEC-4E33-9782-E6D2433F2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37" y="3623715"/>
            <a:ext cx="2322234" cy="19439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20A65D-ED92-433B-BB68-603234DFC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581" y="3589783"/>
            <a:ext cx="2322234" cy="19439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3F22DF-67DA-438C-9C13-C06893CF2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346" y="1852321"/>
            <a:ext cx="2246159" cy="18802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B5417A-7CC2-4D52-8F1D-E20B9DEEB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112" y="1685219"/>
            <a:ext cx="2322234" cy="194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0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DE9B-C0B7-4C82-8FBD-E62289F3C4A6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12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/>
          <a:lstStyle/>
          <a:p>
            <a:r>
              <a:rPr lang="en-IN" b="1" dirty="0">
                <a:latin typeface="Century" panose="02040604050505020304" pitchFamily="18" charset="0"/>
              </a:rPr>
              <a:t>Sequential vs Parallel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C3F9AB-B164-40F6-A79B-F2E545E10C22}"/>
              </a:ext>
            </a:extLst>
          </p:cNvPr>
          <p:cNvSpPr/>
          <p:nvPr/>
        </p:nvSpPr>
        <p:spPr>
          <a:xfrm>
            <a:off x="838200" y="2458720"/>
            <a:ext cx="5054991" cy="310896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34925">
            <a:solidFill>
              <a:schemeClr val="tx1"/>
            </a:solidFill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ECE6D23E-7FFB-4520-82EB-28C2B1A62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84343"/>
              </p:ext>
            </p:extLst>
          </p:nvPr>
        </p:nvGraphicFramePr>
        <p:xfrm>
          <a:off x="1053581" y="3234830"/>
          <a:ext cx="4624228" cy="1981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6622">
                  <a:extLst>
                    <a:ext uri="{9D8B030D-6E8A-4147-A177-3AD203B41FA5}">
                      <a16:colId xmlns:a16="http://schemas.microsoft.com/office/drawing/2014/main" val="2449017610"/>
                    </a:ext>
                  </a:extLst>
                </a:gridCol>
                <a:gridCol w="2587606">
                  <a:extLst>
                    <a:ext uri="{9D8B030D-6E8A-4147-A177-3AD203B41FA5}">
                      <a16:colId xmlns:a16="http://schemas.microsoft.com/office/drawing/2014/main" val="1976187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Quad 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42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Clock Frequency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4 GHz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99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Pipelining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310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Branch Prediction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047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Cache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490159"/>
                  </a:ext>
                </a:extLst>
              </a:tr>
            </a:tbl>
          </a:graphicData>
        </a:graphic>
      </p:graphicFrame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C63CA7BF-86F5-44B7-8E92-337B1066ACA6}"/>
              </a:ext>
            </a:extLst>
          </p:cNvPr>
          <p:cNvSpPr/>
          <p:nvPr/>
        </p:nvSpPr>
        <p:spPr>
          <a:xfrm>
            <a:off x="1765495" y="1690688"/>
            <a:ext cx="3200400" cy="630481"/>
          </a:xfrm>
          <a:prstGeom prst="snip1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Scenario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515C11-6AC7-48AA-93C4-554A5626D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572" y="2946009"/>
            <a:ext cx="5675053" cy="2270021"/>
          </a:xfrm>
        </p:spPr>
      </p:pic>
    </p:spTree>
    <p:extLst>
      <p:ext uri="{BB962C8B-B14F-4D97-AF65-F5344CB8AC3E}">
        <p14:creationId xmlns:p14="http://schemas.microsoft.com/office/powerpoint/2010/main" val="699221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DE9B-C0B7-4C82-8FBD-E62289F3C4A6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 dirty="0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13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/>
          <a:lstStyle/>
          <a:p>
            <a:r>
              <a:rPr lang="en-IN" b="1" dirty="0">
                <a:latin typeface="Century" panose="02040604050505020304" pitchFamily="18" charset="0"/>
              </a:rPr>
              <a:t>Sequential vs Parallel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996DF-E869-6DC5-BDF1-E37A389EA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84" y="1603952"/>
            <a:ext cx="11116116" cy="4752397"/>
          </a:xfrm>
        </p:spPr>
        <p:txBody>
          <a:bodyPr>
            <a:normAutofit/>
          </a:bodyPr>
          <a:lstStyle/>
          <a:p>
            <a:r>
              <a:rPr lang="en-IN" sz="2400" b="1" dirty="0"/>
              <a:t>Sequential computing: </a:t>
            </a:r>
            <a:endParaRPr lang="en-IN" sz="2400" dirty="0"/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Problem (program) is broken into stream of instructions that are executed sequentially one after the other on a single processor (core)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Only one instruction executes at a time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b="1" dirty="0"/>
              <a:t>Parallel Computing: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Problem is broken into parts that can be solved concurrently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Each part is further broken into stream of instructions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Instruction from different parts execute simultaneously on different processors</a:t>
            </a:r>
          </a:p>
          <a:p>
            <a:pPr marL="0" indent="0">
              <a:buNone/>
            </a:pP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99848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DE9B-C0B7-4C82-8FBD-E62289F3C4A6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14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/>
          <a:lstStyle/>
          <a:p>
            <a:r>
              <a:rPr lang="en-IN" b="1" dirty="0">
                <a:latin typeface="Century" panose="02040604050505020304" pitchFamily="18" charset="0"/>
              </a:rPr>
              <a:t>Sequential vs Parallel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996DF-E869-6DC5-BDF1-E37A389EA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84" y="1735931"/>
            <a:ext cx="11116116" cy="1274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Essentially parallel computing is doing </a:t>
            </a:r>
            <a:r>
              <a:rPr lang="en-IN" sz="2000" b="1" dirty="0"/>
              <a:t>things</a:t>
            </a:r>
            <a:r>
              <a:rPr lang="en-IN" sz="2000" dirty="0"/>
              <a:t> simultaneously</a:t>
            </a:r>
          </a:p>
          <a:p>
            <a:r>
              <a:rPr lang="en-IN" sz="2000" dirty="0"/>
              <a:t>Same things or different things</a:t>
            </a:r>
          </a:p>
          <a:p>
            <a:r>
              <a:rPr lang="en-IN" sz="2000" dirty="0"/>
              <a:t>Solving a larger problem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F2D294-2A58-ECEC-3AA1-BF4204AA6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851" y="3112640"/>
            <a:ext cx="3293882" cy="20874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AA0C5B-E4C2-9B94-C371-D8BC2A9C9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4" y="3100032"/>
            <a:ext cx="3800916" cy="20993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356584-F089-F41E-5A93-7CFE9D66ED9B}"/>
              </a:ext>
            </a:extLst>
          </p:cNvPr>
          <p:cNvSpPr txBox="1"/>
          <p:nvPr/>
        </p:nvSpPr>
        <p:spPr>
          <a:xfrm>
            <a:off x="390648" y="5289031"/>
            <a:ext cx="3494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Doing </a:t>
            </a:r>
            <a:r>
              <a:rPr lang="en-IN" sz="1800" b="1" dirty="0"/>
              <a:t>same</a:t>
            </a:r>
            <a:r>
              <a:rPr lang="en-IN" sz="1800" dirty="0"/>
              <a:t> </a:t>
            </a:r>
            <a:r>
              <a:rPr lang="en-IN" sz="1800" b="1" dirty="0"/>
              <a:t>things</a:t>
            </a:r>
            <a:r>
              <a:rPr lang="en-IN" sz="1800" dirty="0"/>
              <a:t> simultaneously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70001C-6418-6A00-FC51-D7F0AE20379D}"/>
              </a:ext>
            </a:extLst>
          </p:cNvPr>
          <p:cNvSpPr txBox="1"/>
          <p:nvPr/>
        </p:nvSpPr>
        <p:spPr>
          <a:xfrm>
            <a:off x="8413423" y="5287105"/>
            <a:ext cx="36827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Doing </a:t>
            </a:r>
            <a:r>
              <a:rPr lang="en-IN" sz="1800" b="1" dirty="0"/>
              <a:t>different</a:t>
            </a:r>
            <a:r>
              <a:rPr lang="en-IN" sz="1800" dirty="0"/>
              <a:t> </a:t>
            </a:r>
            <a:r>
              <a:rPr lang="en-IN" sz="1800" b="1" dirty="0"/>
              <a:t>things</a:t>
            </a:r>
            <a:r>
              <a:rPr lang="en-IN" sz="1800" dirty="0"/>
              <a:t> simultaneously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A7DD76-B490-C0B0-FBB5-1FD1089A4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43" y="3100031"/>
            <a:ext cx="4142249" cy="20866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1A1956-1C91-B86D-5B19-5306A32A79C1}"/>
              </a:ext>
            </a:extLst>
          </p:cNvPr>
          <p:cNvSpPr txBox="1"/>
          <p:nvPr/>
        </p:nvSpPr>
        <p:spPr>
          <a:xfrm>
            <a:off x="4502306" y="5287105"/>
            <a:ext cx="3494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Sequential</a:t>
            </a:r>
            <a:r>
              <a:rPr lang="en-IN" sz="1800" dirty="0"/>
              <a:t> working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5166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DE9B-C0B7-4C82-8FBD-E62289F3C4A6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15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/>
          <a:lstStyle/>
          <a:p>
            <a:r>
              <a:rPr lang="en-IN" b="1" dirty="0">
                <a:latin typeface="Century" panose="02040604050505020304" pitchFamily="18" charset="0"/>
              </a:rPr>
              <a:t>Sequential vs Parallel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996DF-E869-6DC5-BDF1-E37A389EA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84" y="1603953"/>
            <a:ext cx="6483627" cy="1274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Essentially parallel computing is doing </a:t>
            </a:r>
            <a:r>
              <a:rPr lang="en-IN" sz="2000" b="1" dirty="0"/>
              <a:t>things</a:t>
            </a:r>
            <a:r>
              <a:rPr lang="en-IN" sz="2000" dirty="0"/>
              <a:t> simultaneously</a:t>
            </a:r>
          </a:p>
          <a:p>
            <a:r>
              <a:rPr lang="en-IN" sz="2000" dirty="0"/>
              <a:t>Same things or different things</a:t>
            </a:r>
          </a:p>
          <a:p>
            <a:r>
              <a:rPr lang="en-IN" sz="2000" dirty="0"/>
              <a:t>Solving a larger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7C43A6-335C-8EDB-E5F8-BE06D24D1D66}"/>
              </a:ext>
            </a:extLst>
          </p:cNvPr>
          <p:cNvSpPr/>
          <p:nvPr/>
        </p:nvSpPr>
        <p:spPr>
          <a:xfrm>
            <a:off x="546755" y="3165050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72B13E-1C72-E341-594F-30D14142C737}"/>
              </a:ext>
            </a:extLst>
          </p:cNvPr>
          <p:cNvSpPr/>
          <p:nvPr/>
        </p:nvSpPr>
        <p:spPr>
          <a:xfrm>
            <a:off x="546754" y="3530175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7045CE-085B-9FF2-B87D-0D556F2A3613}"/>
              </a:ext>
            </a:extLst>
          </p:cNvPr>
          <p:cNvSpPr/>
          <p:nvPr/>
        </p:nvSpPr>
        <p:spPr>
          <a:xfrm>
            <a:off x="546754" y="3895300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2B79A1-D161-881A-D875-2C46186EF8CA}"/>
              </a:ext>
            </a:extLst>
          </p:cNvPr>
          <p:cNvSpPr/>
          <p:nvPr/>
        </p:nvSpPr>
        <p:spPr>
          <a:xfrm>
            <a:off x="546755" y="4262290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B1975D-68FC-8D27-4A5C-761CA3599C80}"/>
              </a:ext>
            </a:extLst>
          </p:cNvPr>
          <p:cNvSpPr/>
          <p:nvPr/>
        </p:nvSpPr>
        <p:spPr>
          <a:xfrm>
            <a:off x="546754" y="4627415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43AC9F-7551-05D2-D559-C1B315573BC4}"/>
              </a:ext>
            </a:extLst>
          </p:cNvPr>
          <p:cNvSpPr/>
          <p:nvPr/>
        </p:nvSpPr>
        <p:spPr>
          <a:xfrm>
            <a:off x="546754" y="4992540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7819-F643-6E13-ED4D-F891078EC5E5}"/>
              </a:ext>
            </a:extLst>
          </p:cNvPr>
          <p:cNvSpPr/>
          <p:nvPr/>
        </p:nvSpPr>
        <p:spPr>
          <a:xfrm>
            <a:off x="546754" y="5357665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0780C2-7A27-45DD-601D-66FDA7163D17}"/>
              </a:ext>
            </a:extLst>
          </p:cNvPr>
          <p:cNvSpPr txBox="1"/>
          <p:nvPr/>
        </p:nvSpPr>
        <p:spPr>
          <a:xfrm>
            <a:off x="705141" y="2707057"/>
            <a:ext cx="116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Program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8CFA6-5115-5651-1022-4DA0EF294D90}"/>
              </a:ext>
            </a:extLst>
          </p:cNvPr>
          <p:cNvSpPr/>
          <p:nvPr/>
        </p:nvSpPr>
        <p:spPr>
          <a:xfrm>
            <a:off x="2186232" y="3163185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134BB0-9433-7264-93C2-866C023E56B5}"/>
              </a:ext>
            </a:extLst>
          </p:cNvPr>
          <p:cNvSpPr/>
          <p:nvPr/>
        </p:nvSpPr>
        <p:spPr>
          <a:xfrm>
            <a:off x="2186231" y="3528310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27EB98-1A1F-683F-FCD3-7FDA7CF00CCB}"/>
              </a:ext>
            </a:extLst>
          </p:cNvPr>
          <p:cNvSpPr/>
          <p:nvPr/>
        </p:nvSpPr>
        <p:spPr>
          <a:xfrm>
            <a:off x="2186231" y="3893435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1E401A-A8E0-EC62-007C-1A92E74569DA}"/>
              </a:ext>
            </a:extLst>
          </p:cNvPr>
          <p:cNvSpPr/>
          <p:nvPr/>
        </p:nvSpPr>
        <p:spPr>
          <a:xfrm>
            <a:off x="2186232" y="4260425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719D88-D88B-CB22-DEBD-3ADD45C6F7F2}"/>
              </a:ext>
            </a:extLst>
          </p:cNvPr>
          <p:cNvSpPr/>
          <p:nvPr/>
        </p:nvSpPr>
        <p:spPr>
          <a:xfrm>
            <a:off x="2186231" y="4625550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9E4F13-E2FE-A134-D9CD-95602866D814}"/>
              </a:ext>
            </a:extLst>
          </p:cNvPr>
          <p:cNvSpPr/>
          <p:nvPr/>
        </p:nvSpPr>
        <p:spPr>
          <a:xfrm>
            <a:off x="2186231" y="4990675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61ED62-C3CD-F669-2EAF-3A1FAEF4ABD2}"/>
              </a:ext>
            </a:extLst>
          </p:cNvPr>
          <p:cNvSpPr/>
          <p:nvPr/>
        </p:nvSpPr>
        <p:spPr>
          <a:xfrm>
            <a:off x="2186231" y="5355800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C74B29-9B28-3B69-4F73-E4A909A676EF}"/>
              </a:ext>
            </a:extLst>
          </p:cNvPr>
          <p:cNvSpPr txBox="1"/>
          <p:nvPr/>
        </p:nvSpPr>
        <p:spPr>
          <a:xfrm>
            <a:off x="2344618" y="2705192"/>
            <a:ext cx="116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Program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96F074-20E7-15F7-EEF7-33B84EAD7D6E}"/>
              </a:ext>
            </a:extLst>
          </p:cNvPr>
          <p:cNvSpPr txBox="1"/>
          <p:nvPr/>
        </p:nvSpPr>
        <p:spPr>
          <a:xfrm>
            <a:off x="8276791" y="2417725"/>
            <a:ext cx="121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Resource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E1673C-AB28-FF97-8A57-C0D39479CF8A}"/>
              </a:ext>
            </a:extLst>
          </p:cNvPr>
          <p:cNvSpPr/>
          <p:nvPr/>
        </p:nvSpPr>
        <p:spPr>
          <a:xfrm>
            <a:off x="8153401" y="2881312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431142-EC55-BF82-9AA5-9440108A29AA}"/>
              </a:ext>
            </a:extLst>
          </p:cNvPr>
          <p:cNvSpPr/>
          <p:nvPr/>
        </p:nvSpPr>
        <p:spPr>
          <a:xfrm>
            <a:off x="8153400" y="3246437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DD1912-3FF5-6A94-DEF2-00536FF15BFB}"/>
              </a:ext>
            </a:extLst>
          </p:cNvPr>
          <p:cNvSpPr/>
          <p:nvPr/>
        </p:nvSpPr>
        <p:spPr>
          <a:xfrm>
            <a:off x="8153400" y="3611562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0E6F63-E2B0-470F-04FC-0F0E9BE26BC4}"/>
              </a:ext>
            </a:extLst>
          </p:cNvPr>
          <p:cNvSpPr/>
          <p:nvPr/>
        </p:nvSpPr>
        <p:spPr>
          <a:xfrm>
            <a:off x="8153400" y="3976686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A34BDE-6DC8-AB52-B05A-CB376D4E8543}"/>
              </a:ext>
            </a:extLst>
          </p:cNvPr>
          <p:cNvSpPr/>
          <p:nvPr/>
        </p:nvSpPr>
        <p:spPr>
          <a:xfrm>
            <a:off x="546754" y="5724772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87AA53-1848-8C12-154B-2A8284F51768}"/>
              </a:ext>
            </a:extLst>
          </p:cNvPr>
          <p:cNvSpPr/>
          <p:nvPr/>
        </p:nvSpPr>
        <p:spPr>
          <a:xfrm>
            <a:off x="2186231" y="5722907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CEB858-4C1E-AF9A-2DA5-AED5C4DE33D7}"/>
              </a:ext>
            </a:extLst>
          </p:cNvPr>
          <p:cNvSpPr txBox="1"/>
          <p:nvPr/>
        </p:nvSpPr>
        <p:spPr>
          <a:xfrm>
            <a:off x="7683487" y="5798860"/>
            <a:ext cx="2400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Sequential execution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C9B6E5-D0F3-51D8-F1B8-723A24248BE4}"/>
              </a:ext>
            </a:extLst>
          </p:cNvPr>
          <p:cNvSpPr/>
          <p:nvPr/>
        </p:nvSpPr>
        <p:spPr>
          <a:xfrm>
            <a:off x="8153400" y="4338360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A393E5-6DAA-77F5-3762-B54BBE59959C}"/>
              </a:ext>
            </a:extLst>
          </p:cNvPr>
          <p:cNvSpPr/>
          <p:nvPr/>
        </p:nvSpPr>
        <p:spPr>
          <a:xfrm>
            <a:off x="8153400" y="4703485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6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0E7FF24-DCCA-D52B-F0B8-313A215E2AD6}"/>
              </a:ext>
            </a:extLst>
          </p:cNvPr>
          <p:cNvSpPr/>
          <p:nvPr/>
        </p:nvSpPr>
        <p:spPr>
          <a:xfrm>
            <a:off x="8153400" y="5068610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7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ACF0377-9DCF-6E85-CFCB-EA525AE841A5}"/>
              </a:ext>
            </a:extLst>
          </p:cNvPr>
          <p:cNvSpPr/>
          <p:nvPr/>
        </p:nvSpPr>
        <p:spPr>
          <a:xfrm>
            <a:off x="8153400" y="5435717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8</a:t>
            </a:r>
          </a:p>
        </p:txBody>
      </p:sp>
    </p:spTree>
    <p:extLst>
      <p:ext uri="{BB962C8B-B14F-4D97-AF65-F5344CB8AC3E}">
        <p14:creationId xmlns:p14="http://schemas.microsoft.com/office/powerpoint/2010/main" val="423026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DE9B-C0B7-4C82-8FBD-E62289F3C4A6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16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/>
          <a:lstStyle/>
          <a:p>
            <a:r>
              <a:rPr lang="en-IN" b="1" dirty="0">
                <a:latin typeface="Century" panose="02040604050505020304" pitchFamily="18" charset="0"/>
              </a:rPr>
              <a:t>Sequential vs Parallel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996DF-E869-6DC5-BDF1-E37A389EA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84" y="1603953"/>
            <a:ext cx="11116116" cy="1274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Essentially parallel computing is doing </a:t>
            </a:r>
            <a:r>
              <a:rPr lang="en-IN" sz="2000" b="1" dirty="0"/>
              <a:t>things</a:t>
            </a:r>
            <a:r>
              <a:rPr lang="en-IN" sz="2000" dirty="0"/>
              <a:t> simultaneously</a:t>
            </a:r>
          </a:p>
          <a:p>
            <a:r>
              <a:rPr lang="en-IN" sz="2000" dirty="0"/>
              <a:t>Same things or different things</a:t>
            </a:r>
          </a:p>
          <a:p>
            <a:r>
              <a:rPr lang="en-IN" sz="2000" dirty="0"/>
              <a:t>Solving a larger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7C43A6-335C-8EDB-E5F8-BE06D24D1D66}"/>
              </a:ext>
            </a:extLst>
          </p:cNvPr>
          <p:cNvSpPr/>
          <p:nvPr/>
        </p:nvSpPr>
        <p:spPr>
          <a:xfrm>
            <a:off x="546755" y="3165050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72B13E-1C72-E341-594F-30D14142C737}"/>
              </a:ext>
            </a:extLst>
          </p:cNvPr>
          <p:cNvSpPr/>
          <p:nvPr/>
        </p:nvSpPr>
        <p:spPr>
          <a:xfrm>
            <a:off x="546754" y="3530175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7045CE-085B-9FF2-B87D-0D556F2A3613}"/>
              </a:ext>
            </a:extLst>
          </p:cNvPr>
          <p:cNvSpPr/>
          <p:nvPr/>
        </p:nvSpPr>
        <p:spPr>
          <a:xfrm>
            <a:off x="546754" y="3895300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2B79A1-D161-881A-D875-2C46186EF8CA}"/>
              </a:ext>
            </a:extLst>
          </p:cNvPr>
          <p:cNvSpPr/>
          <p:nvPr/>
        </p:nvSpPr>
        <p:spPr>
          <a:xfrm>
            <a:off x="546755" y="4262290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B1975D-68FC-8D27-4A5C-761CA3599C80}"/>
              </a:ext>
            </a:extLst>
          </p:cNvPr>
          <p:cNvSpPr/>
          <p:nvPr/>
        </p:nvSpPr>
        <p:spPr>
          <a:xfrm>
            <a:off x="546754" y="4627415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43AC9F-7551-05D2-D559-C1B315573BC4}"/>
              </a:ext>
            </a:extLst>
          </p:cNvPr>
          <p:cNvSpPr/>
          <p:nvPr/>
        </p:nvSpPr>
        <p:spPr>
          <a:xfrm>
            <a:off x="546754" y="4992540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7819-F643-6E13-ED4D-F891078EC5E5}"/>
              </a:ext>
            </a:extLst>
          </p:cNvPr>
          <p:cNvSpPr/>
          <p:nvPr/>
        </p:nvSpPr>
        <p:spPr>
          <a:xfrm>
            <a:off x="546754" y="5357665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0780C2-7A27-45DD-601D-66FDA7163D17}"/>
              </a:ext>
            </a:extLst>
          </p:cNvPr>
          <p:cNvSpPr txBox="1"/>
          <p:nvPr/>
        </p:nvSpPr>
        <p:spPr>
          <a:xfrm>
            <a:off x="705141" y="2707057"/>
            <a:ext cx="116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Program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8CFA6-5115-5651-1022-4DA0EF294D90}"/>
              </a:ext>
            </a:extLst>
          </p:cNvPr>
          <p:cNvSpPr/>
          <p:nvPr/>
        </p:nvSpPr>
        <p:spPr>
          <a:xfrm>
            <a:off x="2186232" y="3163185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134BB0-9433-7264-93C2-866C023E56B5}"/>
              </a:ext>
            </a:extLst>
          </p:cNvPr>
          <p:cNvSpPr/>
          <p:nvPr/>
        </p:nvSpPr>
        <p:spPr>
          <a:xfrm>
            <a:off x="2186231" y="3528310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27EB98-1A1F-683F-FCD3-7FDA7CF00CCB}"/>
              </a:ext>
            </a:extLst>
          </p:cNvPr>
          <p:cNvSpPr/>
          <p:nvPr/>
        </p:nvSpPr>
        <p:spPr>
          <a:xfrm>
            <a:off x="2186231" y="3893435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1E401A-A8E0-EC62-007C-1A92E74569DA}"/>
              </a:ext>
            </a:extLst>
          </p:cNvPr>
          <p:cNvSpPr/>
          <p:nvPr/>
        </p:nvSpPr>
        <p:spPr>
          <a:xfrm>
            <a:off x="2186232" y="4260425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719D88-D88B-CB22-DEBD-3ADD45C6F7F2}"/>
              </a:ext>
            </a:extLst>
          </p:cNvPr>
          <p:cNvSpPr/>
          <p:nvPr/>
        </p:nvSpPr>
        <p:spPr>
          <a:xfrm>
            <a:off x="2186231" y="4625550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9E4F13-E2FE-A134-D9CD-95602866D814}"/>
              </a:ext>
            </a:extLst>
          </p:cNvPr>
          <p:cNvSpPr/>
          <p:nvPr/>
        </p:nvSpPr>
        <p:spPr>
          <a:xfrm>
            <a:off x="2186231" y="4990675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61ED62-C3CD-F669-2EAF-3A1FAEF4ABD2}"/>
              </a:ext>
            </a:extLst>
          </p:cNvPr>
          <p:cNvSpPr/>
          <p:nvPr/>
        </p:nvSpPr>
        <p:spPr>
          <a:xfrm>
            <a:off x="2186231" y="5355800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C74B29-9B28-3B69-4F73-E4A909A676EF}"/>
              </a:ext>
            </a:extLst>
          </p:cNvPr>
          <p:cNvSpPr txBox="1"/>
          <p:nvPr/>
        </p:nvSpPr>
        <p:spPr>
          <a:xfrm>
            <a:off x="2344618" y="2705192"/>
            <a:ext cx="116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Program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96F074-20E7-15F7-EEF7-33B84EAD7D6E}"/>
              </a:ext>
            </a:extLst>
          </p:cNvPr>
          <p:cNvSpPr txBox="1"/>
          <p:nvPr/>
        </p:nvSpPr>
        <p:spPr>
          <a:xfrm>
            <a:off x="6248959" y="3098573"/>
            <a:ext cx="121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Resource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0A873D-3E17-89DA-1F4D-B701D56163A8}"/>
              </a:ext>
            </a:extLst>
          </p:cNvPr>
          <p:cNvSpPr txBox="1"/>
          <p:nvPr/>
        </p:nvSpPr>
        <p:spPr>
          <a:xfrm>
            <a:off x="8437549" y="3103106"/>
            <a:ext cx="121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Resource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E1673C-AB28-FF97-8A57-C0D39479CF8A}"/>
              </a:ext>
            </a:extLst>
          </p:cNvPr>
          <p:cNvSpPr/>
          <p:nvPr/>
        </p:nvSpPr>
        <p:spPr>
          <a:xfrm>
            <a:off x="6125569" y="3562160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431142-EC55-BF82-9AA5-9440108A29AA}"/>
              </a:ext>
            </a:extLst>
          </p:cNvPr>
          <p:cNvSpPr/>
          <p:nvPr/>
        </p:nvSpPr>
        <p:spPr>
          <a:xfrm>
            <a:off x="6125568" y="3927285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DD1912-3FF5-6A94-DEF2-00536FF15BFB}"/>
              </a:ext>
            </a:extLst>
          </p:cNvPr>
          <p:cNvSpPr/>
          <p:nvPr/>
        </p:nvSpPr>
        <p:spPr>
          <a:xfrm>
            <a:off x="6125568" y="4292410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0E6F63-E2B0-470F-04FC-0F0E9BE26BC4}"/>
              </a:ext>
            </a:extLst>
          </p:cNvPr>
          <p:cNvSpPr/>
          <p:nvPr/>
        </p:nvSpPr>
        <p:spPr>
          <a:xfrm>
            <a:off x="6125568" y="4657534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BF3CD3-C392-AF50-DD52-8D1020F2C435}"/>
              </a:ext>
            </a:extLst>
          </p:cNvPr>
          <p:cNvSpPr/>
          <p:nvPr/>
        </p:nvSpPr>
        <p:spPr>
          <a:xfrm>
            <a:off x="8314158" y="3569287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A159DF6-3904-2118-AC15-5F26F2F02727}"/>
              </a:ext>
            </a:extLst>
          </p:cNvPr>
          <p:cNvSpPr/>
          <p:nvPr/>
        </p:nvSpPr>
        <p:spPr>
          <a:xfrm>
            <a:off x="8314158" y="3934412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A2A81B4-95E0-31FA-6E86-068E05D330FF}"/>
              </a:ext>
            </a:extLst>
          </p:cNvPr>
          <p:cNvSpPr/>
          <p:nvPr/>
        </p:nvSpPr>
        <p:spPr>
          <a:xfrm>
            <a:off x="8314158" y="4299537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A34BDE-6DC8-AB52-B05A-CB376D4E8543}"/>
              </a:ext>
            </a:extLst>
          </p:cNvPr>
          <p:cNvSpPr/>
          <p:nvPr/>
        </p:nvSpPr>
        <p:spPr>
          <a:xfrm>
            <a:off x="546754" y="5724772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87AA53-1848-8C12-154B-2A8284F51768}"/>
              </a:ext>
            </a:extLst>
          </p:cNvPr>
          <p:cNvSpPr/>
          <p:nvPr/>
        </p:nvSpPr>
        <p:spPr>
          <a:xfrm>
            <a:off x="2186231" y="5722907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8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EAB619-4B2D-5B10-9423-18422E781E16}"/>
              </a:ext>
            </a:extLst>
          </p:cNvPr>
          <p:cNvSpPr/>
          <p:nvPr/>
        </p:nvSpPr>
        <p:spPr>
          <a:xfrm>
            <a:off x="8314158" y="4664662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CEB858-4C1E-AF9A-2DA5-AED5C4DE33D7}"/>
              </a:ext>
            </a:extLst>
          </p:cNvPr>
          <p:cNvSpPr txBox="1"/>
          <p:nvPr/>
        </p:nvSpPr>
        <p:spPr>
          <a:xfrm>
            <a:off x="6441365" y="5394912"/>
            <a:ext cx="3424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</a:t>
            </a:r>
            <a:r>
              <a:rPr lang="en-IN" sz="1800" dirty="0"/>
              <a:t>oing same </a:t>
            </a:r>
            <a:r>
              <a:rPr lang="en-IN" sz="1800" b="1" dirty="0"/>
              <a:t>things</a:t>
            </a:r>
            <a:r>
              <a:rPr lang="en-IN" sz="1800" dirty="0"/>
              <a:t> simultaneously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526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DE9B-C0B7-4C82-8FBD-E62289F3C4A6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17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/>
          <a:lstStyle/>
          <a:p>
            <a:r>
              <a:rPr lang="en-IN" b="1" dirty="0">
                <a:latin typeface="Century" panose="02040604050505020304" pitchFamily="18" charset="0"/>
              </a:rPr>
              <a:t>Sequential vs Parallel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996DF-E869-6DC5-BDF1-E37A389EA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84" y="1603953"/>
            <a:ext cx="11116116" cy="1274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Essentially parallel computing is doing </a:t>
            </a:r>
            <a:r>
              <a:rPr lang="en-IN" sz="2000" b="1" dirty="0"/>
              <a:t>things</a:t>
            </a:r>
            <a:r>
              <a:rPr lang="en-IN" sz="2000" dirty="0"/>
              <a:t> simultaneously</a:t>
            </a:r>
          </a:p>
          <a:p>
            <a:r>
              <a:rPr lang="en-IN" sz="2000" dirty="0"/>
              <a:t>Same things or different things</a:t>
            </a:r>
          </a:p>
          <a:p>
            <a:r>
              <a:rPr lang="en-IN" sz="2000" dirty="0"/>
              <a:t>Solving a larger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7C43A6-335C-8EDB-E5F8-BE06D24D1D66}"/>
              </a:ext>
            </a:extLst>
          </p:cNvPr>
          <p:cNvSpPr/>
          <p:nvPr/>
        </p:nvSpPr>
        <p:spPr>
          <a:xfrm>
            <a:off x="546755" y="3165050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72B13E-1C72-E341-594F-30D14142C737}"/>
              </a:ext>
            </a:extLst>
          </p:cNvPr>
          <p:cNvSpPr/>
          <p:nvPr/>
        </p:nvSpPr>
        <p:spPr>
          <a:xfrm>
            <a:off x="546754" y="3530175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7045CE-085B-9FF2-B87D-0D556F2A3613}"/>
              </a:ext>
            </a:extLst>
          </p:cNvPr>
          <p:cNvSpPr/>
          <p:nvPr/>
        </p:nvSpPr>
        <p:spPr>
          <a:xfrm>
            <a:off x="546754" y="3895300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2B79A1-D161-881A-D875-2C46186EF8CA}"/>
              </a:ext>
            </a:extLst>
          </p:cNvPr>
          <p:cNvSpPr/>
          <p:nvPr/>
        </p:nvSpPr>
        <p:spPr>
          <a:xfrm>
            <a:off x="546755" y="4262290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B1975D-68FC-8D27-4A5C-761CA3599C80}"/>
              </a:ext>
            </a:extLst>
          </p:cNvPr>
          <p:cNvSpPr/>
          <p:nvPr/>
        </p:nvSpPr>
        <p:spPr>
          <a:xfrm>
            <a:off x="546754" y="4627415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43AC9F-7551-05D2-D559-C1B315573BC4}"/>
              </a:ext>
            </a:extLst>
          </p:cNvPr>
          <p:cNvSpPr/>
          <p:nvPr/>
        </p:nvSpPr>
        <p:spPr>
          <a:xfrm>
            <a:off x="546754" y="4992540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7819-F643-6E13-ED4D-F891078EC5E5}"/>
              </a:ext>
            </a:extLst>
          </p:cNvPr>
          <p:cNvSpPr/>
          <p:nvPr/>
        </p:nvSpPr>
        <p:spPr>
          <a:xfrm>
            <a:off x="546754" y="5357665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0780C2-7A27-45DD-601D-66FDA7163D17}"/>
              </a:ext>
            </a:extLst>
          </p:cNvPr>
          <p:cNvSpPr txBox="1"/>
          <p:nvPr/>
        </p:nvSpPr>
        <p:spPr>
          <a:xfrm>
            <a:off x="705141" y="2707057"/>
            <a:ext cx="116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Program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8CFA6-5115-5651-1022-4DA0EF294D90}"/>
              </a:ext>
            </a:extLst>
          </p:cNvPr>
          <p:cNvSpPr/>
          <p:nvPr/>
        </p:nvSpPr>
        <p:spPr>
          <a:xfrm>
            <a:off x="2186232" y="3163185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134BB0-9433-7264-93C2-866C023E56B5}"/>
              </a:ext>
            </a:extLst>
          </p:cNvPr>
          <p:cNvSpPr/>
          <p:nvPr/>
        </p:nvSpPr>
        <p:spPr>
          <a:xfrm>
            <a:off x="2186231" y="3528310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27EB98-1A1F-683F-FCD3-7FDA7CF00CCB}"/>
              </a:ext>
            </a:extLst>
          </p:cNvPr>
          <p:cNvSpPr/>
          <p:nvPr/>
        </p:nvSpPr>
        <p:spPr>
          <a:xfrm>
            <a:off x="2186231" y="3893435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1E401A-A8E0-EC62-007C-1A92E74569DA}"/>
              </a:ext>
            </a:extLst>
          </p:cNvPr>
          <p:cNvSpPr/>
          <p:nvPr/>
        </p:nvSpPr>
        <p:spPr>
          <a:xfrm>
            <a:off x="2186232" y="4260425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719D88-D88B-CB22-DEBD-3ADD45C6F7F2}"/>
              </a:ext>
            </a:extLst>
          </p:cNvPr>
          <p:cNvSpPr/>
          <p:nvPr/>
        </p:nvSpPr>
        <p:spPr>
          <a:xfrm>
            <a:off x="2186231" y="4625550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9E4F13-E2FE-A134-D9CD-95602866D814}"/>
              </a:ext>
            </a:extLst>
          </p:cNvPr>
          <p:cNvSpPr/>
          <p:nvPr/>
        </p:nvSpPr>
        <p:spPr>
          <a:xfrm>
            <a:off x="2186231" y="4990675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61ED62-C3CD-F669-2EAF-3A1FAEF4ABD2}"/>
              </a:ext>
            </a:extLst>
          </p:cNvPr>
          <p:cNvSpPr/>
          <p:nvPr/>
        </p:nvSpPr>
        <p:spPr>
          <a:xfrm>
            <a:off x="2186231" y="5355800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C74B29-9B28-3B69-4F73-E4A909A676EF}"/>
              </a:ext>
            </a:extLst>
          </p:cNvPr>
          <p:cNvSpPr txBox="1"/>
          <p:nvPr/>
        </p:nvSpPr>
        <p:spPr>
          <a:xfrm>
            <a:off x="2344618" y="2705192"/>
            <a:ext cx="116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Program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96F074-20E7-15F7-EEF7-33B84EAD7D6E}"/>
              </a:ext>
            </a:extLst>
          </p:cNvPr>
          <p:cNvSpPr txBox="1"/>
          <p:nvPr/>
        </p:nvSpPr>
        <p:spPr>
          <a:xfrm>
            <a:off x="6404218" y="2856495"/>
            <a:ext cx="121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Resource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0A873D-3E17-89DA-1F4D-B701D56163A8}"/>
              </a:ext>
            </a:extLst>
          </p:cNvPr>
          <p:cNvSpPr txBox="1"/>
          <p:nvPr/>
        </p:nvSpPr>
        <p:spPr>
          <a:xfrm>
            <a:off x="8592808" y="2861028"/>
            <a:ext cx="121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Resource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E1673C-AB28-FF97-8A57-C0D39479CF8A}"/>
              </a:ext>
            </a:extLst>
          </p:cNvPr>
          <p:cNvSpPr/>
          <p:nvPr/>
        </p:nvSpPr>
        <p:spPr>
          <a:xfrm>
            <a:off x="6280828" y="3320082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431142-EC55-BF82-9AA5-9440108A29AA}"/>
              </a:ext>
            </a:extLst>
          </p:cNvPr>
          <p:cNvSpPr/>
          <p:nvPr/>
        </p:nvSpPr>
        <p:spPr>
          <a:xfrm>
            <a:off x="6280827" y="3685207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DD1912-3FF5-6A94-DEF2-00536FF15BFB}"/>
              </a:ext>
            </a:extLst>
          </p:cNvPr>
          <p:cNvSpPr/>
          <p:nvPr/>
        </p:nvSpPr>
        <p:spPr>
          <a:xfrm>
            <a:off x="6280827" y="4050332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0E6F63-E2B0-470F-04FC-0F0E9BE26BC4}"/>
              </a:ext>
            </a:extLst>
          </p:cNvPr>
          <p:cNvSpPr/>
          <p:nvPr/>
        </p:nvSpPr>
        <p:spPr>
          <a:xfrm>
            <a:off x="6280827" y="4415456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A34BDE-6DC8-AB52-B05A-CB376D4E8543}"/>
              </a:ext>
            </a:extLst>
          </p:cNvPr>
          <p:cNvSpPr/>
          <p:nvPr/>
        </p:nvSpPr>
        <p:spPr>
          <a:xfrm>
            <a:off x="546754" y="5724772"/>
            <a:ext cx="1461155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87AA53-1848-8C12-154B-2A8284F51768}"/>
              </a:ext>
            </a:extLst>
          </p:cNvPr>
          <p:cNvSpPr/>
          <p:nvPr/>
        </p:nvSpPr>
        <p:spPr>
          <a:xfrm>
            <a:off x="2186231" y="5722907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CEB858-4C1E-AF9A-2DA5-AED5C4DE33D7}"/>
              </a:ext>
            </a:extLst>
          </p:cNvPr>
          <p:cNvSpPr txBox="1"/>
          <p:nvPr/>
        </p:nvSpPr>
        <p:spPr>
          <a:xfrm>
            <a:off x="6404218" y="5821041"/>
            <a:ext cx="38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</a:t>
            </a:r>
            <a:r>
              <a:rPr lang="en-IN" sz="1800" dirty="0"/>
              <a:t>oing different  </a:t>
            </a:r>
            <a:r>
              <a:rPr lang="en-IN" sz="1800" b="1" dirty="0"/>
              <a:t>things</a:t>
            </a:r>
            <a:r>
              <a:rPr lang="en-IN" sz="1800" dirty="0"/>
              <a:t> simultaneously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669C80-52B0-BBBD-D1F6-672B912BA65A}"/>
              </a:ext>
            </a:extLst>
          </p:cNvPr>
          <p:cNvSpPr/>
          <p:nvPr/>
        </p:nvSpPr>
        <p:spPr>
          <a:xfrm>
            <a:off x="8475482" y="3320081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132BC6-ADDA-4FC8-D825-C7B3B98ED7F8}"/>
              </a:ext>
            </a:extLst>
          </p:cNvPr>
          <p:cNvSpPr/>
          <p:nvPr/>
        </p:nvSpPr>
        <p:spPr>
          <a:xfrm>
            <a:off x="8475481" y="3685206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DCBFBA-9A61-47DD-5053-A2E98BA2B97B}"/>
              </a:ext>
            </a:extLst>
          </p:cNvPr>
          <p:cNvSpPr/>
          <p:nvPr/>
        </p:nvSpPr>
        <p:spPr>
          <a:xfrm>
            <a:off x="8475481" y="4050331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348329-45DF-DB6C-C94D-72E0A86779F4}"/>
              </a:ext>
            </a:extLst>
          </p:cNvPr>
          <p:cNvSpPr/>
          <p:nvPr/>
        </p:nvSpPr>
        <p:spPr>
          <a:xfrm>
            <a:off x="8475482" y="4417321"/>
            <a:ext cx="1461155" cy="365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Instruction 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DC1435-3DCD-0CCA-4F54-E3882B2F18FB}"/>
              </a:ext>
            </a:extLst>
          </p:cNvPr>
          <p:cNvCxnSpPr>
            <a:stCxn id="35" idx="2"/>
          </p:cNvCxnSpPr>
          <p:nvPr/>
        </p:nvCxnSpPr>
        <p:spPr>
          <a:xfrm flipH="1">
            <a:off x="7004116" y="4780581"/>
            <a:ext cx="7289" cy="717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D7B0B3D-FFDF-8154-B8DC-CD53418412C2}"/>
              </a:ext>
            </a:extLst>
          </p:cNvPr>
          <p:cNvCxnSpPr/>
          <p:nvPr/>
        </p:nvCxnSpPr>
        <p:spPr>
          <a:xfrm flipH="1">
            <a:off x="9192704" y="4780581"/>
            <a:ext cx="7289" cy="717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55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10" grpId="0" animBg="1"/>
      <p:bldP spid="13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DE9B-C0B7-4C82-8FBD-E62289F3C4A6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18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699" y="2976349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/>
          <a:lstStyle/>
          <a:p>
            <a:pPr algn="ctr"/>
            <a:r>
              <a:rPr lang="en-IN" b="1" dirty="0">
                <a:latin typeface="Century" panose="02040604050505020304" pitchFamily="18" charset="0"/>
              </a:rPr>
              <a:t>Increasing CPU Performance</a:t>
            </a:r>
          </a:p>
        </p:txBody>
      </p:sp>
    </p:spTree>
    <p:extLst>
      <p:ext uri="{BB962C8B-B14F-4D97-AF65-F5344CB8AC3E}">
        <p14:creationId xmlns:p14="http://schemas.microsoft.com/office/powerpoint/2010/main" val="2210410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0EBA-90A7-4F4C-8C4D-B9F45D53040E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19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en-IN" sz="3600" b="1" dirty="0">
                <a:latin typeface="Century" panose="02040604050505020304" pitchFamily="18" charset="0"/>
              </a:rPr>
              <a:t>How to increase the CPU performance?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00A749B-D7CA-48CB-917C-B6D877CFF4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654706"/>
              </p:ext>
            </p:extLst>
          </p:nvPr>
        </p:nvGraphicFramePr>
        <p:xfrm>
          <a:off x="0" y="1544638"/>
          <a:ext cx="6275615" cy="481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9920F45D-2EA6-4A6C-82C8-B7808770E4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1690688"/>
            <a:ext cx="45212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16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F0EE-5573-2E4E-A477-B601B8C4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+mn-ea"/>
                <a:cs typeface="+mn-cs"/>
              </a:rPr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DEF80-D0A6-5E13-48ED-EBB515D02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Syllabus, Course outcomes, Evaluation Strategy</a:t>
            </a:r>
          </a:p>
          <a:p>
            <a:r>
              <a:rPr lang="en-IN" dirty="0"/>
              <a:t>Sequential vs Parallel Work</a:t>
            </a:r>
          </a:p>
          <a:p>
            <a:r>
              <a:rPr lang="en-IN" dirty="0"/>
              <a:t>Parameters to increase performance of CPU</a:t>
            </a:r>
          </a:p>
          <a:p>
            <a:r>
              <a:rPr lang="en-IN" dirty="0"/>
              <a:t>Limitations of single core</a:t>
            </a:r>
          </a:p>
          <a:p>
            <a:r>
              <a:rPr lang="en-IN" dirty="0"/>
              <a:t>Limitations of multi-core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D5857-E676-0B41-6C16-3435F5E5F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E6967-3FFE-4394-B29E-CE7B06B3F42A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36DF8-3F14-D9DF-946F-E205F5A39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Parallel Computing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48AA1-CA41-73D1-9B8F-A4F65A2B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856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10B0A-21C5-4D32-BC71-5131D760860E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20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en-IN" sz="3600" b="1" dirty="0">
                <a:latin typeface="Century" panose="02040604050505020304" pitchFamily="18" charset="0"/>
              </a:rPr>
              <a:t>How to increase the CPU performance?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00A749B-D7CA-48CB-917C-B6D877CFF4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4692382"/>
              </p:ext>
            </p:extLst>
          </p:nvPr>
        </p:nvGraphicFramePr>
        <p:xfrm>
          <a:off x="0" y="1544638"/>
          <a:ext cx="6275615" cy="481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532A71E-EC76-44B5-B2C9-A8FB223FE8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75" y="2064544"/>
            <a:ext cx="59531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01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2E06-CE62-470A-AE5B-EA2F6BAA9503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21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en-IN" sz="3600" b="1" dirty="0">
                <a:latin typeface="Century" panose="02040604050505020304" pitchFamily="18" charset="0"/>
              </a:rPr>
              <a:t>How to increase the CPU performance?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00A749B-D7CA-48CB-917C-B6D877CFF4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544638"/>
          <a:ext cx="6275615" cy="481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3669D27-F9AC-415E-A90D-C1020A427F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5892498"/>
              </p:ext>
            </p:extLst>
          </p:nvPr>
        </p:nvGraphicFramePr>
        <p:xfrm>
          <a:off x="5655602" y="2064831"/>
          <a:ext cx="5303129" cy="4110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62821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178C8-4211-4DB6-B238-A53B73E1A4DA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22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en-IN" sz="3600" b="1" dirty="0">
                <a:latin typeface="Century" panose="02040604050505020304" pitchFamily="18" charset="0"/>
              </a:rPr>
              <a:t>How to increase the CPU performance?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00A749B-D7CA-48CB-917C-B6D877CFF4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9061861"/>
              </p:ext>
            </p:extLst>
          </p:nvPr>
        </p:nvGraphicFramePr>
        <p:xfrm>
          <a:off x="0" y="1544638"/>
          <a:ext cx="6275615" cy="481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49F6BFB-FF3D-4D96-85B6-33D2C84675CC}"/>
              </a:ext>
            </a:extLst>
          </p:cNvPr>
          <p:cNvSpPr/>
          <p:nvPr/>
        </p:nvSpPr>
        <p:spPr>
          <a:xfrm>
            <a:off x="6275615" y="2062133"/>
            <a:ext cx="5078185" cy="50719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Smaller Transistors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98F6CB8-844D-435A-B57F-D112C2EAAD0B}"/>
              </a:ext>
            </a:extLst>
          </p:cNvPr>
          <p:cNvSpPr/>
          <p:nvPr/>
        </p:nvSpPr>
        <p:spPr>
          <a:xfrm>
            <a:off x="6275614" y="2721117"/>
            <a:ext cx="5078185" cy="50719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More Transistors per chip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698B9AD-764D-4169-898D-68A70C3D02A5}"/>
              </a:ext>
            </a:extLst>
          </p:cNvPr>
          <p:cNvSpPr/>
          <p:nvPr/>
        </p:nvSpPr>
        <p:spPr>
          <a:xfrm>
            <a:off x="6275614" y="3443301"/>
            <a:ext cx="5078185" cy="50719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More Performance</a:t>
            </a:r>
          </a:p>
        </p:txBody>
      </p:sp>
    </p:spTree>
    <p:extLst>
      <p:ext uri="{BB962C8B-B14F-4D97-AF65-F5344CB8AC3E}">
        <p14:creationId xmlns:p14="http://schemas.microsoft.com/office/powerpoint/2010/main" val="703084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7D54-F015-4C45-8D42-5414D5539418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23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en-IN" sz="3600" b="1" dirty="0">
                <a:latin typeface="Century" panose="02040604050505020304" pitchFamily="18" charset="0"/>
              </a:rPr>
              <a:t>How to increase the CPU performance?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00A749B-D7CA-48CB-917C-B6D877CFF4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544638"/>
          <a:ext cx="6275615" cy="481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53580BB-0407-42F3-9688-7AAD68C25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13" y="1690688"/>
            <a:ext cx="5272768" cy="4249694"/>
          </a:xfrm>
          <a:prstGeom prst="rect">
            <a:avLst/>
          </a:prstGeom>
        </p:spPr>
      </p:pic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281ACF06-7128-461A-BB18-6C48A204B92A}"/>
              </a:ext>
            </a:extLst>
          </p:cNvPr>
          <p:cNvSpPr/>
          <p:nvPr/>
        </p:nvSpPr>
        <p:spPr>
          <a:xfrm>
            <a:off x="10536702" y="4431323"/>
            <a:ext cx="253218" cy="633046"/>
          </a:xfrm>
          <a:prstGeom prst="up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01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479C1-6EB8-4C78-863F-14A62D424253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24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en-IN" sz="3600" b="1" dirty="0">
                <a:latin typeface="Century" panose="02040604050505020304" pitchFamily="18" charset="0"/>
              </a:rPr>
              <a:t>How to increase the CPU performance?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00A749B-D7CA-48CB-917C-B6D877CFF4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544638"/>
          <a:ext cx="6275615" cy="481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53580BB-0407-42F3-9688-7AAD68C25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13" y="1690688"/>
            <a:ext cx="5272768" cy="4249694"/>
          </a:xfrm>
          <a:prstGeom prst="rect">
            <a:avLst/>
          </a:prstGeom>
        </p:spPr>
      </p:pic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281ACF06-7128-461A-BB18-6C48A204B92A}"/>
              </a:ext>
            </a:extLst>
          </p:cNvPr>
          <p:cNvSpPr/>
          <p:nvPr/>
        </p:nvSpPr>
        <p:spPr>
          <a:xfrm>
            <a:off x="10536702" y="4431323"/>
            <a:ext cx="253218" cy="633046"/>
          </a:xfrm>
          <a:prstGeom prst="up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E81E06-E1DB-4F09-BCBB-42C2EB2127AD}"/>
              </a:ext>
            </a:extLst>
          </p:cNvPr>
          <p:cNvSpPr txBox="1"/>
          <p:nvPr/>
        </p:nvSpPr>
        <p:spPr>
          <a:xfrm rot="19436216">
            <a:off x="7591426" y="3011109"/>
            <a:ext cx="2699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What next?</a:t>
            </a:r>
          </a:p>
        </p:txBody>
      </p:sp>
    </p:spTree>
    <p:extLst>
      <p:ext uri="{BB962C8B-B14F-4D97-AF65-F5344CB8AC3E}">
        <p14:creationId xmlns:p14="http://schemas.microsoft.com/office/powerpoint/2010/main" val="80712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106EA-4908-4F7C-B726-DB78FDC8149B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25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en-IN" sz="3600" b="1" dirty="0">
                <a:latin typeface="Century" panose="02040604050505020304" pitchFamily="18" charset="0"/>
              </a:rPr>
              <a:t>How to increase the CPU performance?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00A749B-D7CA-48CB-917C-B6D877CFF4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3187193"/>
              </p:ext>
            </p:extLst>
          </p:nvPr>
        </p:nvGraphicFramePr>
        <p:xfrm>
          <a:off x="0" y="1544638"/>
          <a:ext cx="6275615" cy="481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D09D6D4-16DA-4E1B-8545-4CFE9986C2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2880"/>
            <a:ext cx="4974834" cy="370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26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55B5-728E-407E-9BCC-6826E4A11718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26</a:t>
            </a:fld>
            <a:endParaRPr lang="en-IN" sz="1400" b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F50D78-824D-4536-83C2-B691CC4E9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65125"/>
            <a:ext cx="1706115" cy="52824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en-IN" sz="3600" b="1" dirty="0">
                <a:latin typeface="Century" panose="02040604050505020304" pitchFamily="18" charset="0"/>
              </a:rPr>
              <a:t>How to increase the CPU performance?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00A749B-D7CA-48CB-917C-B6D877CFF4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544638"/>
          <a:ext cx="6275615" cy="481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6CA1122-C113-4295-A1D0-A7D9DB7CDF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045" y="2388504"/>
            <a:ext cx="5347755" cy="312398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A0E812-EE97-4ED5-8CB4-B67E0562DB1D}"/>
              </a:ext>
            </a:extLst>
          </p:cNvPr>
          <p:cNvSpPr txBox="1"/>
          <p:nvPr/>
        </p:nvSpPr>
        <p:spPr>
          <a:xfrm>
            <a:off x="6773438" y="1808763"/>
            <a:ext cx="2759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Superscalar Pipeline</a:t>
            </a:r>
          </a:p>
        </p:txBody>
      </p:sp>
    </p:spTree>
    <p:extLst>
      <p:ext uri="{BB962C8B-B14F-4D97-AF65-F5344CB8AC3E}">
        <p14:creationId xmlns:p14="http://schemas.microsoft.com/office/powerpoint/2010/main" val="2672118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1C7A-6ED4-40B7-87D4-580BA72A7E8A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27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en-IN" sz="3600" b="1" dirty="0">
                <a:latin typeface="Century" panose="02040604050505020304" pitchFamily="18" charset="0"/>
              </a:rPr>
              <a:t>How to increase the CPU performance?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00A749B-D7CA-48CB-917C-B6D877CFF4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9178924"/>
              </p:ext>
            </p:extLst>
          </p:nvPr>
        </p:nvGraphicFramePr>
        <p:xfrm>
          <a:off x="0" y="1544638"/>
          <a:ext cx="6275615" cy="481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C5CA3D-54C6-4323-83D0-FE89F3FF2DA6}"/>
              </a:ext>
            </a:extLst>
          </p:cNvPr>
          <p:cNvSpPr/>
          <p:nvPr/>
        </p:nvSpPr>
        <p:spPr>
          <a:xfrm>
            <a:off x="6492952" y="3081143"/>
            <a:ext cx="4643511" cy="1463040"/>
          </a:xfrm>
          <a:prstGeom prst="roundRect">
            <a:avLst/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May improve the performance by avoiding swapping</a:t>
            </a:r>
          </a:p>
        </p:txBody>
      </p:sp>
    </p:spTree>
    <p:extLst>
      <p:ext uri="{BB962C8B-B14F-4D97-AF65-F5344CB8AC3E}">
        <p14:creationId xmlns:p14="http://schemas.microsoft.com/office/powerpoint/2010/main" val="2513623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AC36C-FCC8-4467-A218-65FF5ACEE9BD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28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en-IN" sz="3600" b="1" dirty="0">
                <a:latin typeface="Century" panose="02040604050505020304" pitchFamily="18" charset="0"/>
              </a:rPr>
              <a:t>How to increase the CPU performance?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00A749B-D7CA-48CB-917C-B6D877CFF4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315022"/>
              </p:ext>
            </p:extLst>
          </p:nvPr>
        </p:nvGraphicFramePr>
        <p:xfrm>
          <a:off x="0" y="1544638"/>
          <a:ext cx="6275615" cy="481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AE86566-9882-4A97-A550-5CFE282CD3E5}"/>
              </a:ext>
            </a:extLst>
          </p:cNvPr>
          <p:cNvSpPr/>
          <p:nvPr/>
        </p:nvSpPr>
        <p:spPr>
          <a:xfrm>
            <a:off x="6492952" y="3081143"/>
            <a:ext cx="4643511" cy="146304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May improve the performance but don’t match size with RAM</a:t>
            </a:r>
          </a:p>
        </p:txBody>
      </p:sp>
    </p:spTree>
    <p:extLst>
      <p:ext uri="{BB962C8B-B14F-4D97-AF65-F5344CB8AC3E}">
        <p14:creationId xmlns:p14="http://schemas.microsoft.com/office/powerpoint/2010/main" val="3781442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A4C7-8F28-4B7C-B44E-41CFD9378C9A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29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en-IN" sz="3600" b="1" dirty="0">
                <a:latin typeface="Century" panose="02040604050505020304" pitchFamily="18" charset="0"/>
              </a:rPr>
              <a:t>How to increase the CPU performance?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00A749B-D7CA-48CB-917C-B6D877CFF4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1705871"/>
              </p:ext>
            </p:extLst>
          </p:nvPr>
        </p:nvGraphicFramePr>
        <p:xfrm>
          <a:off x="0" y="1544638"/>
          <a:ext cx="6275615" cy="481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7D6EF45-1236-4C49-ADAD-261773919C19}"/>
              </a:ext>
            </a:extLst>
          </p:cNvPr>
          <p:cNvSpPr/>
          <p:nvPr/>
        </p:nvSpPr>
        <p:spPr>
          <a:xfrm>
            <a:off x="5802539" y="2064886"/>
            <a:ext cx="5616121" cy="3740827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chemeClr val="tx1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contourW="12700" prstMaterial="translucentPowder">
            <a:bevelT w="260350" h="50800" prst="softRound"/>
            <a:bevelB prst="softRound"/>
            <a:extrusionClr>
              <a:srgbClr val="92D05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057ED9-EFA2-441C-B26A-A19ECCD7CE51}"/>
              </a:ext>
            </a:extLst>
          </p:cNvPr>
          <p:cNvSpPr/>
          <p:nvPr/>
        </p:nvSpPr>
        <p:spPr>
          <a:xfrm>
            <a:off x="6275615" y="2389982"/>
            <a:ext cx="4682671" cy="3121024"/>
          </a:xfrm>
          <a:prstGeom prst="roundRect">
            <a:avLst/>
          </a:prstGeom>
          <a:solidFill>
            <a:srgbClr val="92D050"/>
          </a:solidFill>
          <a:ln w="34925">
            <a:solidFill>
              <a:schemeClr val="tx1"/>
            </a:solidFill>
          </a:ln>
          <a:effectLst>
            <a:outerShdw blurRad="317500" dir="3720000" sx="33000" sy="33000" algn="ctr">
              <a:srgbClr val="000000">
                <a:alpha val="54000"/>
              </a:srgbClr>
            </a:outerShdw>
            <a:reflection stA="49000" endPos="1000" dist="50800" dir="5400000" sy="-100000" algn="bl" rotWithShape="0"/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contourW="12700" prstMaterial="metal">
            <a:bevelT w="260350" h="50800" prst="softRound"/>
            <a:bevelB prst="softRound"/>
            <a:extrusionClr>
              <a:schemeClr val="tx1"/>
            </a:extrusionClr>
            <a:contourClr>
              <a:schemeClr val="tx1"/>
            </a:contourClr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AADEE9-49A0-4737-B6EE-3EDB143725E8}"/>
              </a:ext>
            </a:extLst>
          </p:cNvPr>
          <p:cNvSpPr/>
          <p:nvPr/>
        </p:nvSpPr>
        <p:spPr>
          <a:xfrm>
            <a:off x="6843714" y="3678465"/>
            <a:ext cx="1632629" cy="1212849"/>
          </a:xfrm>
          <a:prstGeom prst="rect">
            <a:avLst/>
          </a:prstGeom>
          <a:solidFill>
            <a:schemeClr val="accent2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A64878-9399-40FC-8D62-462F39619D6B}"/>
              </a:ext>
            </a:extLst>
          </p:cNvPr>
          <p:cNvSpPr/>
          <p:nvPr/>
        </p:nvSpPr>
        <p:spPr>
          <a:xfrm>
            <a:off x="8476343" y="3058773"/>
            <a:ext cx="1632629" cy="1212849"/>
          </a:xfrm>
          <a:prstGeom prst="rect">
            <a:avLst/>
          </a:prstGeom>
          <a:solidFill>
            <a:schemeClr val="accent2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425EAF-9AAE-4ABC-A0BE-90892F93A2CF}"/>
              </a:ext>
            </a:extLst>
          </p:cNvPr>
          <p:cNvSpPr/>
          <p:nvPr/>
        </p:nvSpPr>
        <p:spPr>
          <a:xfrm>
            <a:off x="7172779" y="4219690"/>
            <a:ext cx="406400" cy="362857"/>
          </a:xfrm>
          <a:prstGeom prst="rect">
            <a:avLst/>
          </a:prstGeom>
          <a:solidFill>
            <a:srgbClr val="002060"/>
          </a:solidFill>
          <a:ln w="34925">
            <a:solidFill>
              <a:schemeClr val="bg1"/>
            </a:solidFill>
          </a:ln>
          <a:effectLst>
            <a:outerShdw blurRad="6604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metal">
            <a:bevelT w="260350" h="50800" prst="softRound"/>
            <a:bevelB prst="softRound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89381A-79A0-414D-8EBF-D71396EA11FB}"/>
              </a:ext>
            </a:extLst>
          </p:cNvPr>
          <p:cNvSpPr/>
          <p:nvPr/>
        </p:nvSpPr>
        <p:spPr>
          <a:xfrm>
            <a:off x="7671369" y="4003054"/>
            <a:ext cx="406400" cy="362857"/>
          </a:xfrm>
          <a:prstGeom prst="rect">
            <a:avLst/>
          </a:prstGeom>
          <a:solidFill>
            <a:srgbClr val="002060"/>
          </a:solidFill>
          <a:ln w="34925">
            <a:solidFill>
              <a:schemeClr val="bg1"/>
            </a:solidFill>
          </a:ln>
          <a:effectLst>
            <a:outerShdw blurRad="6604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metal">
            <a:bevelT w="260350" h="50800" prst="softRound"/>
            <a:bevelB prst="softRound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3E9201-267E-47F1-8233-9F369B50E63A}"/>
              </a:ext>
            </a:extLst>
          </p:cNvPr>
          <p:cNvSpPr/>
          <p:nvPr/>
        </p:nvSpPr>
        <p:spPr>
          <a:xfrm>
            <a:off x="8841242" y="3572442"/>
            <a:ext cx="406400" cy="362857"/>
          </a:xfrm>
          <a:prstGeom prst="rect">
            <a:avLst/>
          </a:prstGeom>
          <a:solidFill>
            <a:srgbClr val="002060"/>
          </a:solidFill>
          <a:ln w="34925">
            <a:solidFill>
              <a:schemeClr val="bg1"/>
            </a:solidFill>
          </a:ln>
          <a:effectLst>
            <a:outerShdw blurRad="6604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metal">
            <a:bevelT w="260350" h="50800" prst="softRound"/>
            <a:bevelB prst="softRound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5DEB7D-1B43-4887-B727-363A3BFF07FE}"/>
              </a:ext>
            </a:extLst>
          </p:cNvPr>
          <p:cNvSpPr/>
          <p:nvPr/>
        </p:nvSpPr>
        <p:spPr>
          <a:xfrm>
            <a:off x="9314318" y="3391013"/>
            <a:ext cx="406400" cy="362857"/>
          </a:xfrm>
          <a:prstGeom prst="rect">
            <a:avLst/>
          </a:prstGeom>
          <a:solidFill>
            <a:srgbClr val="002060"/>
          </a:solidFill>
          <a:ln w="34925">
            <a:solidFill>
              <a:schemeClr val="bg1"/>
            </a:solidFill>
          </a:ln>
          <a:effectLst>
            <a:outerShdw blurRad="6604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metal">
            <a:bevelT w="260350" h="50800" prst="softRound"/>
            <a:bevelB prst="softRound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CD5F1B0A-CCEE-4CDB-9210-D35C09297E47}"/>
              </a:ext>
            </a:extLst>
          </p:cNvPr>
          <p:cNvSpPr/>
          <p:nvPr/>
        </p:nvSpPr>
        <p:spPr>
          <a:xfrm>
            <a:off x="5356908" y="2741424"/>
            <a:ext cx="2185307" cy="480955"/>
          </a:xfrm>
          <a:prstGeom prst="cube">
            <a:avLst>
              <a:gd name="adj" fmla="val 49142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Base Board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16007470-44DC-495D-ADF7-713F0D7128A9}"/>
              </a:ext>
            </a:extLst>
          </p:cNvPr>
          <p:cNvSpPr/>
          <p:nvPr/>
        </p:nvSpPr>
        <p:spPr>
          <a:xfrm>
            <a:off x="5668284" y="2399351"/>
            <a:ext cx="2185307" cy="480955"/>
          </a:xfrm>
          <a:prstGeom prst="cube">
            <a:avLst>
              <a:gd name="adj" fmla="val 49142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Socket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D5D2C693-742F-497E-BDC9-43E6B84886EB}"/>
              </a:ext>
            </a:extLst>
          </p:cNvPr>
          <p:cNvSpPr/>
          <p:nvPr/>
        </p:nvSpPr>
        <p:spPr>
          <a:xfrm>
            <a:off x="5979660" y="2051977"/>
            <a:ext cx="2185307" cy="480955"/>
          </a:xfrm>
          <a:prstGeom prst="cube">
            <a:avLst>
              <a:gd name="adj" fmla="val 49142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F107D85F-0415-4FB5-93E0-4FACA9C482BC}"/>
              </a:ext>
            </a:extLst>
          </p:cNvPr>
          <p:cNvSpPr/>
          <p:nvPr/>
        </p:nvSpPr>
        <p:spPr>
          <a:xfrm>
            <a:off x="6291036" y="1715654"/>
            <a:ext cx="2185307" cy="480955"/>
          </a:xfrm>
          <a:prstGeom prst="cube">
            <a:avLst>
              <a:gd name="adj" fmla="val 49142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Cores</a:t>
            </a:r>
          </a:p>
        </p:txBody>
      </p:sp>
    </p:spTree>
    <p:extLst>
      <p:ext uri="{BB962C8B-B14F-4D97-AF65-F5344CB8AC3E}">
        <p14:creationId xmlns:p14="http://schemas.microsoft.com/office/powerpoint/2010/main" val="165222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9" grpId="0" animBg="1"/>
      <p:bldP spid="14" grpId="0" animBg="1"/>
      <p:bldP spid="12" grpId="0" animBg="1"/>
      <p:bldP spid="15" grpId="0" animBg="1"/>
      <p:bldP spid="16" grpId="0" animBg="1"/>
      <p:bldP spid="17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F0EE-5573-2E4E-A477-B601B8C4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+mn-ea"/>
                <a:cs typeface="+mn-cs"/>
              </a:rPr>
              <a:t>Syllabus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DEF80-D0A6-5E13-48ED-EBB515D02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dirty="0"/>
              <a:t>Part 1: </a:t>
            </a:r>
            <a:r>
              <a:rPr lang="en-IN" sz="2000" dirty="0"/>
              <a:t>Introduction to Parallel Computing, Limitations of single core CPU performance, Need for multi-core, Parallel computing architectures – Shared and distributed memory architectures, Flynn’s Taxonomy, Dependence Analysis.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dirty="0"/>
              <a:t>Part 2: </a:t>
            </a:r>
            <a:r>
              <a:rPr lang="en-IN" sz="2000" dirty="0"/>
              <a:t>Shared memory Architecture – OpenMP, Performance Metrics – Speedup, Parallel Efficiency, Scalability.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dirty="0"/>
              <a:t>Part 3: </a:t>
            </a:r>
            <a:r>
              <a:rPr lang="en-IN" sz="2000" dirty="0"/>
              <a:t>Shared memory Architecture – CUDA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dirty="0"/>
              <a:t>Part 4: </a:t>
            </a:r>
            <a:r>
              <a:rPr lang="en-IN" sz="2000" dirty="0"/>
              <a:t>Distributed memory Architecture – MPI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dirty="0"/>
              <a:t>Part 5: </a:t>
            </a:r>
            <a:r>
              <a:rPr lang="en-IN" sz="2000" dirty="0"/>
              <a:t>Parallel Algorithms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D5857-E676-0B41-6C16-3435F5E5F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E6967-3FFE-4394-B29E-CE7B06B3F42A}" type="datetime1">
              <a:rPr lang="en-IN" smtClean="0"/>
              <a:t>10-01-2025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36DF8-3F14-D9DF-946F-E205F5A39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Parallel Computing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48AA1-CA41-73D1-9B8F-A4F65A2B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012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31D3-737C-44A5-A3F8-95CEE40B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Century" panose="02040604050505020304" pitchFamily="18" charset="0"/>
              </a:rPr>
              <a:t>Number of cores in a CPU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FA010-0ED4-4F31-B559-A8713469E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r>
              <a:rPr lang="en-IN" dirty="0"/>
              <a:t>Normal PC </a:t>
            </a:r>
          </a:p>
          <a:p>
            <a:pPr marL="0" indent="0">
              <a:buNone/>
            </a:pPr>
            <a:r>
              <a:rPr lang="en-IN" dirty="0"/>
              <a:t>   Dual core, Quad Core, Hexa core, Octa Core, sixteen core etc.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Workstations</a:t>
            </a:r>
          </a:p>
          <a:p>
            <a:pPr marL="0" indent="0">
              <a:buNone/>
            </a:pPr>
            <a:r>
              <a:rPr lang="en-IN" dirty="0"/>
              <a:t>   32 cores, 64 cores or even 128 cores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421944FF-E9E6-4153-92C8-236D5FC8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2FAE8BC-DD8E-4A2E-A216-D3F2AFFBCC7C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64EC8EB7-8EA3-4BFB-863C-202228E91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AB06A2AA-9AEC-457C-B852-043016150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30</a:t>
            </a:fld>
            <a:endParaRPr lang="en-IN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393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31D3-737C-44A5-A3F8-95CEE40B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1" dirty="0">
                <a:latin typeface="Century" panose="02040604050505020304" pitchFamily="18" charset="0"/>
              </a:rPr>
              <a:t>If a Mat Mult program is executed which one will run faster?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421944FF-E9E6-4153-92C8-236D5FC8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65E2391-A154-4BB3-AEFA-46C077436CFF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64EC8EB7-8EA3-4BFB-863C-202228E91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AB06A2AA-9AEC-457C-B852-043016150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31</a:t>
            </a:fld>
            <a:endParaRPr lang="en-IN" sz="1400" b="1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3ABEB2-03A2-44E7-9194-2D24C60D4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9144000" cy="437071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E91400-C212-4095-A1E3-B357F5F1BBBF}"/>
              </a:ext>
            </a:extLst>
          </p:cNvPr>
          <p:cNvSpPr/>
          <p:nvPr/>
        </p:nvSpPr>
        <p:spPr>
          <a:xfrm>
            <a:off x="8610600" y="1871662"/>
            <a:ext cx="1262063" cy="8286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unrise" dir="t"/>
          </a:scene3d>
          <a:sp3d contourW="12700" prstMaterial="metal">
            <a:bevelT w="203200" h="50800" prst="softRound"/>
            <a:contourClr>
              <a:schemeClr val="bg1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Dual</a:t>
            </a:r>
          </a:p>
          <a:p>
            <a:pPr algn="ctr"/>
            <a:r>
              <a:rPr lang="en-IN" b="1" dirty="0"/>
              <a:t>Core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51781C-4077-44E8-83C5-DA1F6830BDB9}"/>
              </a:ext>
            </a:extLst>
          </p:cNvPr>
          <p:cNvSpPr/>
          <p:nvPr/>
        </p:nvSpPr>
        <p:spPr>
          <a:xfrm>
            <a:off x="8610599" y="2881311"/>
            <a:ext cx="1262063" cy="8286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unrise" dir="t"/>
          </a:scene3d>
          <a:sp3d contourW="12700" prstMaterial="metal">
            <a:bevelT w="203200" h="50800" prst="softRound"/>
            <a:contourClr>
              <a:schemeClr val="bg1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Quad</a:t>
            </a:r>
          </a:p>
          <a:p>
            <a:pPr algn="ctr"/>
            <a:r>
              <a:rPr lang="en-IN" b="1" dirty="0"/>
              <a:t>Core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3FE2986-2F75-40AE-AAAB-F2251EF31AAD}"/>
              </a:ext>
            </a:extLst>
          </p:cNvPr>
          <p:cNvSpPr/>
          <p:nvPr/>
        </p:nvSpPr>
        <p:spPr>
          <a:xfrm>
            <a:off x="8610598" y="3914143"/>
            <a:ext cx="1262063" cy="8286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unrise" dir="t"/>
          </a:scene3d>
          <a:sp3d contourW="12700" prstMaterial="metal">
            <a:bevelT w="203200" h="50800" prst="softRound"/>
            <a:contourClr>
              <a:schemeClr val="bg1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Hexa</a:t>
            </a:r>
          </a:p>
          <a:p>
            <a:pPr algn="ctr"/>
            <a:r>
              <a:rPr lang="en-IN" b="1" dirty="0"/>
              <a:t>Core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961B76C-BFB4-4B7E-B532-5D03044D169F}"/>
              </a:ext>
            </a:extLst>
          </p:cNvPr>
          <p:cNvSpPr/>
          <p:nvPr/>
        </p:nvSpPr>
        <p:spPr>
          <a:xfrm>
            <a:off x="8610597" y="5037764"/>
            <a:ext cx="1262063" cy="8286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unrise" dir="t"/>
          </a:scene3d>
          <a:sp3d contourW="12700" prstMaterial="metal">
            <a:bevelT w="203200" h="50800" prst="softRound"/>
            <a:contourClr>
              <a:schemeClr val="bg1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Octa</a:t>
            </a:r>
          </a:p>
          <a:p>
            <a:pPr algn="ctr"/>
            <a:r>
              <a:rPr lang="en-IN" b="1" dirty="0"/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189944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31D3-737C-44A5-A3F8-95CEE40B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Century" panose="02040604050505020304" pitchFamily="18" charset="0"/>
              </a:rPr>
              <a:t>Parallel Computing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421944FF-E9E6-4153-92C8-236D5FC8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F9F46DA-B837-468E-8AE9-1CB7DBCC01FC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64EC8EB7-8EA3-4BFB-863C-202228E91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AB06A2AA-9AEC-457C-B852-043016150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32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2A8E1-F9FA-43B2-9EC4-D6EF12B94DCA}"/>
              </a:ext>
            </a:extLst>
          </p:cNvPr>
          <p:cNvSpPr/>
          <p:nvPr/>
        </p:nvSpPr>
        <p:spPr>
          <a:xfrm>
            <a:off x="1185863" y="2035174"/>
            <a:ext cx="414337" cy="365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1BEE1D-1D39-41E3-93F7-90788FB36371}"/>
              </a:ext>
            </a:extLst>
          </p:cNvPr>
          <p:cNvSpPr/>
          <p:nvPr/>
        </p:nvSpPr>
        <p:spPr>
          <a:xfrm>
            <a:off x="7243762" y="1990724"/>
            <a:ext cx="1066798" cy="113664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Core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C5842E-8B8B-4C21-967B-10DA4886CFE8}"/>
              </a:ext>
            </a:extLst>
          </p:cNvPr>
          <p:cNvSpPr/>
          <p:nvPr/>
        </p:nvSpPr>
        <p:spPr>
          <a:xfrm>
            <a:off x="8915402" y="1990723"/>
            <a:ext cx="1066798" cy="113664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Core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19B8DC-5570-461E-A5F7-E1D77139F610}"/>
              </a:ext>
            </a:extLst>
          </p:cNvPr>
          <p:cNvSpPr/>
          <p:nvPr/>
        </p:nvSpPr>
        <p:spPr>
          <a:xfrm>
            <a:off x="7243762" y="3694115"/>
            <a:ext cx="1066798" cy="113664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Core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C5B3E-EDC4-48A3-A769-D9FD477208C5}"/>
              </a:ext>
            </a:extLst>
          </p:cNvPr>
          <p:cNvSpPr/>
          <p:nvPr/>
        </p:nvSpPr>
        <p:spPr>
          <a:xfrm>
            <a:off x="8915402" y="3694114"/>
            <a:ext cx="1066798" cy="113664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Core 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AA6691-2581-43B3-906F-EA09614FD241}"/>
              </a:ext>
            </a:extLst>
          </p:cNvPr>
          <p:cNvSpPr/>
          <p:nvPr/>
        </p:nvSpPr>
        <p:spPr>
          <a:xfrm>
            <a:off x="1859757" y="2044697"/>
            <a:ext cx="414337" cy="365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9D56C9-AA51-4660-BD55-46410A58B2D9}"/>
              </a:ext>
            </a:extLst>
          </p:cNvPr>
          <p:cNvSpPr/>
          <p:nvPr/>
        </p:nvSpPr>
        <p:spPr>
          <a:xfrm>
            <a:off x="2832499" y="2044697"/>
            <a:ext cx="414337" cy="365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DC6145-DF66-43E7-9166-A8E16B0A9472}"/>
              </a:ext>
            </a:extLst>
          </p:cNvPr>
          <p:cNvSpPr/>
          <p:nvPr/>
        </p:nvSpPr>
        <p:spPr>
          <a:xfrm>
            <a:off x="3518299" y="2044697"/>
            <a:ext cx="414337" cy="365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89B2B6-F973-4687-ADC5-A085B7E9D0D8}"/>
              </a:ext>
            </a:extLst>
          </p:cNvPr>
          <p:cNvSpPr/>
          <p:nvPr/>
        </p:nvSpPr>
        <p:spPr>
          <a:xfrm>
            <a:off x="1185863" y="2709865"/>
            <a:ext cx="414337" cy="365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BC58AE-9DEC-442E-99B9-1A620F461282}"/>
              </a:ext>
            </a:extLst>
          </p:cNvPr>
          <p:cNvSpPr/>
          <p:nvPr/>
        </p:nvSpPr>
        <p:spPr>
          <a:xfrm>
            <a:off x="1859757" y="2719388"/>
            <a:ext cx="414337" cy="365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E131-A5AD-4551-BDD4-6BAA506B93D5}"/>
              </a:ext>
            </a:extLst>
          </p:cNvPr>
          <p:cNvSpPr/>
          <p:nvPr/>
        </p:nvSpPr>
        <p:spPr>
          <a:xfrm>
            <a:off x="2832499" y="2719388"/>
            <a:ext cx="414337" cy="365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2924EC-845C-4FD9-82A4-6AF8A5AE9A8A}"/>
              </a:ext>
            </a:extLst>
          </p:cNvPr>
          <p:cNvSpPr/>
          <p:nvPr/>
        </p:nvSpPr>
        <p:spPr>
          <a:xfrm>
            <a:off x="3518299" y="2719388"/>
            <a:ext cx="414337" cy="365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905BA4-7786-4B5B-8040-F810381015D5}"/>
              </a:ext>
            </a:extLst>
          </p:cNvPr>
          <p:cNvSpPr/>
          <p:nvPr/>
        </p:nvSpPr>
        <p:spPr>
          <a:xfrm>
            <a:off x="1185863" y="3781425"/>
            <a:ext cx="414337" cy="365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62EF28-C2AF-42A9-80F1-5DBCF1F62031}"/>
              </a:ext>
            </a:extLst>
          </p:cNvPr>
          <p:cNvSpPr/>
          <p:nvPr/>
        </p:nvSpPr>
        <p:spPr>
          <a:xfrm>
            <a:off x="1859757" y="3790948"/>
            <a:ext cx="414337" cy="365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E8E618-BDA1-4B48-A008-C87B135D97B9}"/>
              </a:ext>
            </a:extLst>
          </p:cNvPr>
          <p:cNvSpPr/>
          <p:nvPr/>
        </p:nvSpPr>
        <p:spPr>
          <a:xfrm>
            <a:off x="2832499" y="3790948"/>
            <a:ext cx="414337" cy="365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C842E2-18D2-41D4-8892-CA3579C71B73}"/>
              </a:ext>
            </a:extLst>
          </p:cNvPr>
          <p:cNvSpPr/>
          <p:nvPr/>
        </p:nvSpPr>
        <p:spPr>
          <a:xfrm>
            <a:off x="3518299" y="3790948"/>
            <a:ext cx="414337" cy="365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863170-2C63-469E-A523-4022F871D701}"/>
              </a:ext>
            </a:extLst>
          </p:cNvPr>
          <p:cNvSpPr/>
          <p:nvPr/>
        </p:nvSpPr>
        <p:spPr>
          <a:xfrm>
            <a:off x="1185863" y="4456116"/>
            <a:ext cx="414337" cy="365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7497E5-18E3-42F1-BAF7-32C3ABA10B10}"/>
              </a:ext>
            </a:extLst>
          </p:cNvPr>
          <p:cNvSpPr/>
          <p:nvPr/>
        </p:nvSpPr>
        <p:spPr>
          <a:xfrm>
            <a:off x="1859757" y="4465639"/>
            <a:ext cx="414337" cy="365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5050F0-FE7D-4A57-BCE1-1F4936FBB105}"/>
              </a:ext>
            </a:extLst>
          </p:cNvPr>
          <p:cNvSpPr/>
          <p:nvPr/>
        </p:nvSpPr>
        <p:spPr>
          <a:xfrm>
            <a:off x="2832499" y="4465639"/>
            <a:ext cx="414337" cy="365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320D629-ED1B-45E4-9D2F-1C72F078498E}"/>
              </a:ext>
            </a:extLst>
          </p:cNvPr>
          <p:cNvSpPr/>
          <p:nvPr/>
        </p:nvSpPr>
        <p:spPr>
          <a:xfrm>
            <a:off x="3518299" y="4465639"/>
            <a:ext cx="414337" cy="365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BBFD6-715F-429C-9600-30F9AD84B4AA}"/>
              </a:ext>
            </a:extLst>
          </p:cNvPr>
          <p:cNvSpPr txBox="1"/>
          <p:nvPr/>
        </p:nvSpPr>
        <p:spPr>
          <a:xfrm>
            <a:off x="2112169" y="5140330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07E029-F98E-4B98-A648-B467256336C8}"/>
              </a:ext>
            </a:extLst>
          </p:cNvPr>
          <p:cNvSpPr txBox="1"/>
          <p:nvPr/>
        </p:nvSpPr>
        <p:spPr>
          <a:xfrm>
            <a:off x="7119269" y="5179010"/>
            <a:ext cx="3592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Multicore Processor</a:t>
            </a:r>
          </a:p>
        </p:txBody>
      </p:sp>
    </p:spTree>
    <p:extLst>
      <p:ext uri="{BB962C8B-B14F-4D97-AF65-F5344CB8AC3E}">
        <p14:creationId xmlns:p14="http://schemas.microsoft.com/office/powerpoint/2010/main" val="1797792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31D3-737C-44A5-A3F8-95CEE40B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Century" panose="02040604050505020304" pitchFamily="18" charset="0"/>
              </a:rPr>
              <a:t>Parallel Computing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421944FF-E9E6-4153-92C8-236D5FC8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50724A2-E6AC-46FE-B9EC-2F363DC94591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64EC8EB7-8EA3-4BFB-863C-202228E91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AB06A2AA-9AEC-457C-B852-043016150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33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2A8E1-F9FA-43B2-9EC4-D6EF12B94DCA}"/>
              </a:ext>
            </a:extLst>
          </p:cNvPr>
          <p:cNvSpPr/>
          <p:nvPr/>
        </p:nvSpPr>
        <p:spPr>
          <a:xfrm>
            <a:off x="1185863" y="2035174"/>
            <a:ext cx="414337" cy="36512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1BEE1D-1D39-41E3-93F7-90788FB36371}"/>
              </a:ext>
            </a:extLst>
          </p:cNvPr>
          <p:cNvSpPr/>
          <p:nvPr/>
        </p:nvSpPr>
        <p:spPr>
          <a:xfrm>
            <a:off x="7243762" y="1990724"/>
            <a:ext cx="1066798" cy="1136649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Core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C5842E-8B8B-4C21-967B-10DA4886CFE8}"/>
              </a:ext>
            </a:extLst>
          </p:cNvPr>
          <p:cNvSpPr/>
          <p:nvPr/>
        </p:nvSpPr>
        <p:spPr>
          <a:xfrm>
            <a:off x="8915402" y="1990723"/>
            <a:ext cx="1066798" cy="1136649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Core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19B8DC-5570-461E-A5F7-E1D77139F610}"/>
              </a:ext>
            </a:extLst>
          </p:cNvPr>
          <p:cNvSpPr/>
          <p:nvPr/>
        </p:nvSpPr>
        <p:spPr>
          <a:xfrm>
            <a:off x="7243762" y="3694115"/>
            <a:ext cx="1066798" cy="113664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Core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C5B3E-EDC4-48A3-A769-D9FD477208C5}"/>
              </a:ext>
            </a:extLst>
          </p:cNvPr>
          <p:cNvSpPr/>
          <p:nvPr/>
        </p:nvSpPr>
        <p:spPr>
          <a:xfrm>
            <a:off x="8915402" y="3694114"/>
            <a:ext cx="1066798" cy="113664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Core 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AA6691-2581-43B3-906F-EA09614FD241}"/>
              </a:ext>
            </a:extLst>
          </p:cNvPr>
          <p:cNvSpPr/>
          <p:nvPr/>
        </p:nvSpPr>
        <p:spPr>
          <a:xfrm>
            <a:off x="1859757" y="2044697"/>
            <a:ext cx="414337" cy="36512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9D56C9-AA51-4660-BD55-46410A58B2D9}"/>
              </a:ext>
            </a:extLst>
          </p:cNvPr>
          <p:cNvSpPr/>
          <p:nvPr/>
        </p:nvSpPr>
        <p:spPr>
          <a:xfrm>
            <a:off x="2832499" y="2044697"/>
            <a:ext cx="414337" cy="365125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DC6145-DF66-43E7-9166-A8E16B0A9472}"/>
              </a:ext>
            </a:extLst>
          </p:cNvPr>
          <p:cNvSpPr/>
          <p:nvPr/>
        </p:nvSpPr>
        <p:spPr>
          <a:xfrm>
            <a:off x="3518299" y="2044697"/>
            <a:ext cx="414337" cy="365125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89B2B6-F973-4687-ADC5-A085B7E9D0D8}"/>
              </a:ext>
            </a:extLst>
          </p:cNvPr>
          <p:cNvSpPr/>
          <p:nvPr/>
        </p:nvSpPr>
        <p:spPr>
          <a:xfrm>
            <a:off x="1185863" y="2709865"/>
            <a:ext cx="414337" cy="36512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BC58AE-9DEC-442E-99B9-1A620F461282}"/>
              </a:ext>
            </a:extLst>
          </p:cNvPr>
          <p:cNvSpPr/>
          <p:nvPr/>
        </p:nvSpPr>
        <p:spPr>
          <a:xfrm>
            <a:off x="1859757" y="2719388"/>
            <a:ext cx="414337" cy="36512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E131-A5AD-4551-BDD4-6BAA506B93D5}"/>
              </a:ext>
            </a:extLst>
          </p:cNvPr>
          <p:cNvSpPr/>
          <p:nvPr/>
        </p:nvSpPr>
        <p:spPr>
          <a:xfrm>
            <a:off x="2832499" y="2719388"/>
            <a:ext cx="414337" cy="365125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2924EC-845C-4FD9-82A4-6AF8A5AE9A8A}"/>
              </a:ext>
            </a:extLst>
          </p:cNvPr>
          <p:cNvSpPr/>
          <p:nvPr/>
        </p:nvSpPr>
        <p:spPr>
          <a:xfrm>
            <a:off x="3518299" y="2719388"/>
            <a:ext cx="414337" cy="365125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905BA4-7786-4B5B-8040-F810381015D5}"/>
              </a:ext>
            </a:extLst>
          </p:cNvPr>
          <p:cNvSpPr/>
          <p:nvPr/>
        </p:nvSpPr>
        <p:spPr>
          <a:xfrm>
            <a:off x="1185863" y="3781425"/>
            <a:ext cx="414337" cy="36512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62EF28-C2AF-42A9-80F1-5DBCF1F62031}"/>
              </a:ext>
            </a:extLst>
          </p:cNvPr>
          <p:cNvSpPr/>
          <p:nvPr/>
        </p:nvSpPr>
        <p:spPr>
          <a:xfrm>
            <a:off x="1859757" y="3790948"/>
            <a:ext cx="414337" cy="36512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E8E618-BDA1-4B48-A008-C87B135D97B9}"/>
              </a:ext>
            </a:extLst>
          </p:cNvPr>
          <p:cNvSpPr/>
          <p:nvPr/>
        </p:nvSpPr>
        <p:spPr>
          <a:xfrm>
            <a:off x="2832499" y="3790948"/>
            <a:ext cx="414337" cy="3651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C842E2-18D2-41D4-8892-CA3579C71B73}"/>
              </a:ext>
            </a:extLst>
          </p:cNvPr>
          <p:cNvSpPr/>
          <p:nvPr/>
        </p:nvSpPr>
        <p:spPr>
          <a:xfrm>
            <a:off x="3518299" y="3790948"/>
            <a:ext cx="414337" cy="3651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863170-2C63-469E-A523-4022F871D701}"/>
              </a:ext>
            </a:extLst>
          </p:cNvPr>
          <p:cNvSpPr/>
          <p:nvPr/>
        </p:nvSpPr>
        <p:spPr>
          <a:xfrm>
            <a:off x="1185863" y="4456116"/>
            <a:ext cx="414337" cy="36512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7497E5-18E3-42F1-BAF7-32C3ABA10B10}"/>
              </a:ext>
            </a:extLst>
          </p:cNvPr>
          <p:cNvSpPr/>
          <p:nvPr/>
        </p:nvSpPr>
        <p:spPr>
          <a:xfrm>
            <a:off x="1859757" y="4465639"/>
            <a:ext cx="414337" cy="36512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5050F0-FE7D-4A57-BCE1-1F4936FBB105}"/>
              </a:ext>
            </a:extLst>
          </p:cNvPr>
          <p:cNvSpPr/>
          <p:nvPr/>
        </p:nvSpPr>
        <p:spPr>
          <a:xfrm>
            <a:off x="2832499" y="4465639"/>
            <a:ext cx="414337" cy="3651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320D629-ED1B-45E4-9D2F-1C72F078498E}"/>
              </a:ext>
            </a:extLst>
          </p:cNvPr>
          <p:cNvSpPr/>
          <p:nvPr/>
        </p:nvSpPr>
        <p:spPr>
          <a:xfrm>
            <a:off x="3518299" y="4465639"/>
            <a:ext cx="414337" cy="3651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8362BF-5C67-4E7F-845E-5FA82621F41A}"/>
              </a:ext>
            </a:extLst>
          </p:cNvPr>
          <p:cNvSpPr txBox="1"/>
          <p:nvPr/>
        </p:nvSpPr>
        <p:spPr>
          <a:xfrm>
            <a:off x="2112169" y="5140330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Data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6EBB50-7778-4DC8-BF04-83680B981B58}"/>
              </a:ext>
            </a:extLst>
          </p:cNvPr>
          <p:cNvSpPr txBox="1"/>
          <p:nvPr/>
        </p:nvSpPr>
        <p:spPr>
          <a:xfrm>
            <a:off x="7119269" y="5179010"/>
            <a:ext cx="3592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Multicore Processor</a:t>
            </a:r>
          </a:p>
        </p:txBody>
      </p:sp>
    </p:spTree>
    <p:extLst>
      <p:ext uri="{BB962C8B-B14F-4D97-AF65-F5344CB8AC3E}">
        <p14:creationId xmlns:p14="http://schemas.microsoft.com/office/powerpoint/2010/main" val="1326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0.5224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2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0.46367 1.48148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7.40741E-7 L 0.52422 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1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0.46706 1.85185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4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47813 2.22222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0.52917 1.11111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5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7.40741E-7 L 0.52331 7.40741E-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5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0.46445 1.85185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16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5362 1.48148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1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48294 1.48148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4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0.47995 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97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0.53568 1.85185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84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0.54088 2.22222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44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0.52695 1.85185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41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0.47239 1.85185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20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0.48112 2.22222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6" grpId="0" animBg="1"/>
      <p:bldP spid="17" grpId="0" animBg="1"/>
      <p:bldP spid="18" grpId="0" animBg="1"/>
      <p:bldP spid="19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31D3-737C-44A5-A3F8-95CEE40B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Century" panose="02040604050505020304" pitchFamily="18" charset="0"/>
              </a:rPr>
              <a:t>Why number of cores in a CPU are limited in number?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02E84F-6B08-4817-9A84-8E695E58E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66" y="2751845"/>
            <a:ext cx="3295650" cy="3295650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230BA860-8880-4B0C-B9C7-9B61B555D836}"/>
              </a:ext>
            </a:extLst>
          </p:cNvPr>
          <p:cNvSpPr/>
          <p:nvPr/>
        </p:nvSpPr>
        <p:spPr>
          <a:xfrm>
            <a:off x="1021556" y="4144962"/>
            <a:ext cx="2376488" cy="1414463"/>
          </a:xfrm>
          <a:prstGeom prst="cloudCallout">
            <a:avLst>
              <a:gd name="adj1" fmla="val 118646"/>
              <a:gd name="adj2" fmla="val -32449"/>
            </a:avLst>
          </a:prstGeom>
          <a:gradFill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</a:gra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Cost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DC4E0B44-1DC2-4701-842C-D2AC1EBB88E1}"/>
              </a:ext>
            </a:extLst>
          </p:cNvPr>
          <p:cNvSpPr/>
          <p:nvPr/>
        </p:nvSpPr>
        <p:spPr>
          <a:xfrm>
            <a:off x="1021556" y="1852612"/>
            <a:ext cx="2767012" cy="1414463"/>
          </a:xfrm>
          <a:prstGeom prst="cloudCallout">
            <a:avLst>
              <a:gd name="adj1" fmla="val 105213"/>
              <a:gd name="adj2" fmla="val 91793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Complexity</a:t>
            </a:r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5FF9AAA9-BD0D-4B64-8478-431FE145FD97}"/>
              </a:ext>
            </a:extLst>
          </p:cNvPr>
          <p:cNvSpPr/>
          <p:nvPr/>
        </p:nvSpPr>
        <p:spPr>
          <a:xfrm>
            <a:off x="6799055" y="1417464"/>
            <a:ext cx="2376488" cy="1414463"/>
          </a:xfrm>
          <a:prstGeom prst="cloudCallout">
            <a:avLst>
              <a:gd name="adj1" fmla="val -46685"/>
              <a:gd name="adj2" fmla="val 130176"/>
            </a:avLst>
          </a:prstGeom>
          <a:gradFill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</a:gra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Size</a:t>
            </a:r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DDB6C437-D1BE-4775-B2F5-91E3D59DFBEE}"/>
              </a:ext>
            </a:extLst>
          </p:cNvPr>
          <p:cNvSpPr/>
          <p:nvPr/>
        </p:nvSpPr>
        <p:spPr>
          <a:xfrm>
            <a:off x="8540738" y="4026073"/>
            <a:ext cx="2376488" cy="1414463"/>
          </a:xfrm>
          <a:prstGeom prst="cloudCallout">
            <a:avLst>
              <a:gd name="adj1" fmla="val -127848"/>
              <a:gd name="adj2" fmla="val -9217"/>
            </a:avLst>
          </a:prstGeom>
          <a:gradFill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</a:gra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Heat/</a:t>
            </a:r>
          </a:p>
          <a:p>
            <a:pPr algn="ctr"/>
            <a:r>
              <a:rPr lang="en-IN" sz="2800" b="1" dirty="0">
                <a:solidFill>
                  <a:schemeClr val="bg1"/>
                </a:solidFill>
              </a:rPr>
              <a:t>Power</a:t>
            </a:r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28E357E5-C4B9-457A-9C6C-AA130C7B8C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1AD598B-46D1-45E5-9709-70FB37C44C6C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95593F03-B75F-4C7A-AC54-1D875E9DF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BBA65C99-E90C-4196-A2BE-C7B01C604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34</a:t>
            </a:fld>
            <a:endParaRPr lang="en-IN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47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AFC35-A5E2-40E9-905F-15B255D3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30626-DC59-4F70-9B27-6D5E0410E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b="1" dirty="0"/>
          </a:p>
          <a:p>
            <a:pPr marL="0" indent="0" algn="ctr">
              <a:buNone/>
            </a:pPr>
            <a:endParaRPr lang="en-IN" b="1" dirty="0"/>
          </a:p>
          <a:p>
            <a:pPr marL="0" indent="0" algn="ctr">
              <a:buNone/>
            </a:pPr>
            <a:endParaRPr lang="en-IN" b="1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6000" b="1" dirty="0">
                <a:latin typeface="Algerian" panose="04020705040A02060702" pitchFamily="82" charset="0"/>
              </a:rPr>
              <a:t>Thank you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4EB43E4A-0D02-4ABB-8181-E9B6DF02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6AB96E-5DD8-411B-A8CD-3653CF271779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C41887F4-300C-4CA1-8E17-CD263178D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A2FF4E9E-7F20-40EA-A469-142CEBF55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35</a:t>
            </a:fld>
            <a:endParaRPr lang="en-IN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293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F0EE-5573-2E4E-A477-B601B8C4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+mn-ea"/>
                <a:cs typeface="+mn-cs"/>
              </a:rPr>
              <a:t>Course Outcomes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DEF80-D0A6-5E13-48ED-EBB515D02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1800" b="0" i="0" u="none" strike="noStrike" baseline="0" dirty="0"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Student will be able to </a:t>
            </a:r>
            <a:r>
              <a:rPr lang="en-US" sz="2000" b="1" dirty="0"/>
              <a:t>identify</a:t>
            </a:r>
            <a:r>
              <a:rPr lang="en-US" sz="2000" dirty="0"/>
              <a:t> the dependency in computation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Student will be able to </a:t>
            </a:r>
            <a:r>
              <a:rPr lang="en-US" sz="2000" b="1" dirty="0"/>
              <a:t>analyze</a:t>
            </a:r>
            <a:r>
              <a:rPr lang="en-US" sz="2000" dirty="0"/>
              <a:t> and decompose the computation into parts for parallel computation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Student will be able to </a:t>
            </a:r>
            <a:r>
              <a:rPr lang="en-US" sz="2000" b="1" dirty="0"/>
              <a:t>apply</a:t>
            </a:r>
            <a:r>
              <a:rPr lang="en-US" sz="2000" dirty="0"/>
              <a:t> OpenMP, MPI and GPU programming for the development of parallel programs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Student will be able to </a:t>
            </a:r>
            <a:r>
              <a:rPr lang="en-US" sz="2000" b="1" dirty="0"/>
              <a:t>do simulation </a:t>
            </a:r>
            <a:r>
              <a:rPr lang="en-US" sz="2000" dirty="0"/>
              <a:t>on parallel computing architectures and do performance evaluation amongst the parallel algorithms </a:t>
            </a:r>
          </a:p>
          <a:p>
            <a:pPr marL="0" indent="0">
              <a:buNone/>
            </a:pPr>
            <a:endParaRPr lang="en-I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D5857-E676-0B41-6C16-3435F5E5F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E6967-3FFE-4394-B29E-CE7B06B3F42A}" type="datetime1">
              <a:rPr lang="en-IN" smtClean="0"/>
              <a:t>10-01-2025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36DF8-3F14-D9DF-946F-E205F5A39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Parallel Computing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48AA1-CA41-73D1-9B8F-A4F65A2B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153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F0EE-5573-2E4E-A477-B601B8C4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+mn-ea"/>
                <a:cs typeface="+mn-cs"/>
              </a:rPr>
              <a:t>Evaluation Strategy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D5857-E676-0B41-6C16-3435F5E5F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E6967-3FFE-4394-B29E-CE7B06B3F42A}" type="datetime1">
              <a:rPr lang="en-IN" smtClean="0"/>
              <a:t>10-01-2025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36DF8-3F14-D9DF-946F-E205F5A39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Parallel Computing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48AA1-CA41-73D1-9B8F-A4F65A2B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mtClean="0"/>
              <a:t>5</a:t>
            </a:fld>
            <a:endParaRPr lang="en-IN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634B2C7-9B14-416E-DEA9-228DB3BA9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369700"/>
              </p:ext>
            </p:extLst>
          </p:nvPr>
        </p:nvGraphicFramePr>
        <p:xfrm>
          <a:off x="3114337" y="2482444"/>
          <a:ext cx="5963325" cy="2521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57916">
                  <a:extLst>
                    <a:ext uri="{9D8B030D-6E8A-4147-A177-3AD203B41FA5}">
                      <a16:colId xmlns:a16="http://schemas.microsoft.com/office/drawing/2014/main" val="3652194222"/>
                    </a:ext>
                  </a:extLst>
                </a:gridCol>
                <a:gridCol w="3405409">
                  <a:extLst>
                    <a:ext uri="{9D8B030D-6E8A-4147-A177-3AD203B41FA5}">
                      <a16:colId xmlns:a16="http://schemas.microsoft.com/office/drawing/2014/main" val="496036265"/>
                    </a:ext>
                  </a:extLst>
                </a:gridCol>
              </a:tblGrid>
              <a:tr h="4704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Evaluation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Weightage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492319"/>
                  </a:ext>
                </a:extLst>
              </a:tr>
              <a:tr h="4704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Sessional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15 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378192"/>
                  </a:ext>
                </a:extLst>
              </a:tr>
              <a:tr h="4704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Sessional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15 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45219"/>
                  </a:ext>
                </a:extLst>
              </a:tr>
              <a:tr h="4704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End Sem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 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458743"/>
                  </a:ext>
                </a:extLst>
              </a:tr>
              <a:tr h="4704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Lab Evaluation + Attendance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 Marks</a:t>
                      </a:r>
                    </a:p>
                    <a:p>
                      <a:pPr algn="ctr"/>
                      <a:r>
                        <a:rPr lang="en-IN" sz="1400" dirty="0"/>
                        <a:t>(* will be scaled down to adjust 100 marks)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38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987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8D9D6-5076-4468-9EE8-AC011A261BCA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6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0B66E2C-6A46-4DAF-BAA2-0FE5A73E3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 algn="ctr">
              <a:buNone/>
            </a:pPr>
            <a:r>
              <a:rPr lang="en-I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Sequential vs Parallel</a:t>
            </a:r>
          </a:p>
        </p:txBody>
      </p:sp>
    </p:spTree>
    <p:extLst>
      <p:ext uri="{BB962C8B-B14F-4D97-AF65-F5344CB8AC3E}">
        <p14:creationId xmlns:p14="http://schemas.microsoft.com/office/powerpoint/2010/main" val="1192237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7214-D6F8-417A-A735-D5A59D3D6864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7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/>
          <a:lstStyle/>
          <a:p>
            <a:r>
              <a:rPr lang="en-IN" b="1" dirty="0">
                <a:latin typeface="Century" panose="02040604050505020304" pitchFamily="18" charset="0"/>
              </a:rPr>
              <a:t>Sequential vs Parallel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79D2B34-16D4-4E95-96DE-7D6D6E265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606" y="2521353"/>
            <a:ext cx="3435651" cy="3004332"/>
          </a:xfr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C3F9AB-B164-40F6-A79B-F2E545E10C22}"/>
              </a:ext>
            </a:extLst>
          </p:cNvPr>
          <p:cNvSpPr/>
          <p:nvPr/>
        </p:nvSpPr>
        <p:spPr>
          <a:xfrm>
            <a:off x="838200" y="2469039"/>
            <a:ext cx="5054991" cy="310896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34925">
            <a:solidFill>
              <a:schemeClr val="tx1"/>
            </a:solidFill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400" b="1" dirty="0">
                <a:solidFill>
                  <a:schemeClr val="tx1"/>
                </a:solidFill>
              </a:rPr>
              <a:t>Task: </a:t>
            </a:r>
            <a:r>
              <a:rPr lang="en-US" sz="2400" dirty="0">
                <a:solidFill>
                  <a:schemeClr val="tx1"/>
                </a:solidFill>
              </a:rPr>
              <a:t>Digging a 20 meter big hole</a:t>
            </a:r>
          </a:p>
          <a:p>
            <a:pPr algn="just"/>
            <a:r>
              <a:rPr lang="en-US" sz="2400" b="1" dirty="0">
                <a:solidFill>
                  <a:schemeClr val="tx1"/>
                </a:solidFill>
              </a:rPr>
              <a:t>Resources: </a:t>
            </a:r>
            <a:r>
              <a:rPr lang="en-US" sz="2400" dirty="0">
                <a:solidFill>
                  <a:schemeClr val="tx1"/>
                </a:solidFill>
              </a:rPr>
              <a:t>1 Worker, 1 shovel</a:t>
            </a:r>
          </a:p>
          <a:p>
            <a:pPr algn="just"/>
            <a:r>
              <a:rPr lang="en-US" sz="2400" b="1" dirty="0">
                <a:solidFill>
                  <a:schemeClr val="tx1"/>
                </a:solidFill>
              </a:rPr>
              <a:t>Efficiency: </a:t>
            </a:r>
            <a:r>
              <a:rPr lang="en-US" sz="2400" dirty="0">
                <a:solidFill>
                  <a:schemeClr val="tx1"/>
                </a:solidFill>
              </a:rPr>
              <a:t>1 meter per hour</a:t>
            </a:r>
          </a:p>
          <a:p>
            <a:pPr algn="just"/>
            <a:r>
              <a:rPr lang="en-IN" sz="2400" b="1" dirty="0">
                <a:solidFill>
                  <a:schemeClr val="tx1"/>
                </a:solidFill>
              </a:rPr>
              <a:t>Time: </a:t>
            </a:r>
            <a:r>
              <a:rPr lang="en-IN" sz="2400" dirty="0">
                <a:solidFill>
                  <a:schemeClr val="tx1"/>
                </a:solidFill>
              </a:rPr>
              <a:t>20 Hrs.</a:t>
            </a:r>
          </a:p>
        </p:txBody>
      </p: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83C6AE91-AE6C-421C-9CC5-6A72839BCDD3}"/>
              </a:ext>
            </a:extLst>
          </p:cNvPr>
          <p:cNvSpPr/>
          <p:nvPr/>
        </p:nvSpPr>
        <p:spPr>
          <a:xfrm>
            <a:off x="1765495" y="1690688"/>
            <a:ext cx="3200400" cy="630481"/>
          </a:xfrm>
          <a:prstGeom prst="snip1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Scenario 1</a:t>
            </a:r>
          </a:p>
        </p:txBody>
      </p:sp>
    </p:spTree>
    <p:extLst>
      <p:ext uri="{BB962C8B-B14F-4D97-AF65-F5344CB8AC3E}">
        <p14:creationId xmlns:p14="http://schemas.microsoft.com/office/powerpoint/2010/main" val="262060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50214-0593-46C2-825E-4A8976AD99DF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8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/>
          <a:lstStyle/>
          <a:p>
            <a:r>
              <a:rPr lang="en-IN" b="1" dirty="0">
                <a:latin typeface="Century" panose="02040604050505020304" pitchFamily="18" charset="0"/>
              </a:rPr>
              <a:t>Sequential vs Parallel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C3F9AB-B164-40F6-A79B-F2E545E10C22}"/>
              </a:ext>
            </a:extLst>
          </p:cNvPr>
          <p:cNvSpPr/>
          <p:nvPr/>
        </p:nvSpPr>
        <p:spPr>
          <a:xfrm>
            <a:off x="838200" y="2458720"/>
            <a:ext cx="5054991" cy="310896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34925">
            <a:solidFill>
              <a:schemeClr val="tx1"/>
            </a:solidFill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ECE6D23E-7FFB-4520-82EB-28C2B1A62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952187"/>
              </p:ext>
            </p:extLst>
          </p:nvPr>
        </p:nvGraphicFramePr>
        <p:xfrm>
          <a:off x="1053581" y="3234830"/>
          <a:ext cx="4624228" cy="1981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6622">
                  <a:extLst>
                    <a:ext uri="{9D8B030D-6E8A-4147-A177-3AD203B41FA5}">
                      <a16:colId xmlns:a16="http://schemas.microsoft.com/office/drawing/2014/main" val="2449017610"/>
                    </a:ext>
                  </a:extLst>
                </a:gridCol>
                <a:gridCol w="2587606">
                  <a:extLst>
                    <a:ext uri="{9D8B030D-6E8A-4147-A177-3AD203B41FA5}">
                      <a16:colId xmlns:a16="http://schemas.microsoft.com/office/drawing/2014/main" val="1976187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Single 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42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Clock Frequency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1 GHz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99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Pipelining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310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Branch Prediction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047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Cache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490159"/>
                  </a:ext>
                </a:extLst>
              </a:tr>
            </a:tbl>
          </a:graphicData>
        </a:graphic>
      </p:graphicFrame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C63CA7BF-86F5-44B7-8E92-337B1066ACA6}"/>
              </a:ext>
            </a:extLst>
          </p:cNvPr>
          <p:cNvSpPr/>
          <p:nvPr/>
        </p:nvSpPr>
        <p:spPr>
          <a:xfrm>
            <a:off x="1765495" y="1690688"/>
            <a:ext cx="3200400" cy="630481"/>
          </a:xfrm>
          <a:prstGeom prst="snip1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Scenario 1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86A0C5E-FC38-4D40-B297-384EAC6CE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37" y="2335396"/>
            <a:ext cx="3291604" cy="3376246"/>
          </a:xfrm>
        </p:spPr>
      </p:pic>
    </p:spTree>
    <p:extLst>
      <p:ext uri="{BB962C8B-B14F-4D97-AF65-F5344CB8AC3E}">
        <p14:creationId xmlns:p14="http://schemas.microsoft.com/office/powerpoint/2010/main" val="4239940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1AADF-04EC-4E93-BCAF-7E14C147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B05F-3BE4-45F8-8636-1F2C1A7ADE52}" type="datetime1">
              <a:rPr lang="en-IN" sz="1400" b="1" smtClean="0">
                <a:solidFill>
                  <a:schemeClr val="tx1"/>
                </a:solidFill>
              </a:rPr>
              <a:t>10-01-2025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A6DF4C-CE77-47C6-B286-6EE35539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Introduction to Parallel Computing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A082C-CE6C-4FA0-97DE-8749160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E3B-F557-40C9-AC93-797F1B318896}" type="slidenum">
              <a:rPr lang="en-IN" sz="1400" b="1" smtClean="0">
                <a:solidFill>
                  <a:schemeClr val="tx1"/>
                </a:solidFill>
              </a:rPr>
              <a:t>9</a:t>
            </a:fld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D44C8C-868B-40AB-81E0-99120D49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/>
          <a:lstStyle/>
          <a:p>
            <a:r>
              <a:rPr lang="en-IN" b="1" dirty="0">
                <a:latin typeface="Century" panose="02040604050505020304" pitchFamily="18" charset="0"/>
              </a:rPr>
              <a:t>Sequential vs Parallel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C3F9AB-B164-40F6-A79B-F2E545E10C22}"/>
              </a:ext>
            </a:extLst>
          </p:cNvPr>
          <p:cNvSpPr/>
          <p:nvPr/>
        </p:nvSpPr>
        <p:spPr>
          <a:xfrm>
            <a:off x="838200" y="2458720"/>
            <a:ext cx="5054991" cy="310896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34925">
            <a:solidFill>
              <a:schemeClr val="tx1"/>
            </a:solidFill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Task: </a:t>
            </a:r>
            <a:r>
              <a:rPr lang="en-US" sz="2400" dirty="0">
                <a:solidFill>
                  <a:schemeClr val="tx1"/>
                </a:solidFill>
              </a:rPr>
              <a:t>Digging a 20 meter big hole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Resources: </a:t>
            </a:r>
            <a:r>
              <a:rPr lang="en-US" sz="2400" dirty="0">
                <a:solidFill>
                  <a:schemeClr val="tx1"/>
                </a:solidFill>
              </a:rPr>
              <a:t>1 Worker, Mechanical </a:t>
            </a:r>
            <a:r>
              <a:rPr lang="en-US" sz="2400" b="1" dirty="0">
                <a:solidFill>
                  <a:schemeClr val="tx1"/>
                </a:solidFill>
              </a:rPr>
              <a:t>	</a:t>
            </a:r>
            <a:r>
              <a:rPr lang="en-US" sz="2400" dirty="0">
                <a:solidFill>
                  <a:schemeClr val="tx1"/>
                </a:solidFill>
              </a:rPr>
              <a:t>          device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Efficiency: </a:t>
            </a:r>
            <a:r>
              <a:rPr lang="en-US" sz="2400" dirty="0">
                <a:solidFill>
                  <a:schemeClr val="tx1"/>
                </a:solidFill>
              </a:rPr>
              <a:t>1.5 meter per hour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Time: </a:t>
            </a:r>
            <a:r>
              <a:rPr lang="en-IN" sz="2400" dirty="0">
                <a:solidFill>
                  <a:schemeClr val="tx1"/>
                </a:solidFill>
              </a:rPr>
              <a:t>13.33 Hrs.</a:t>
            </a:r>
          </a:p>
        </p:txBody>
      </p: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C63CA7BF-86F5-44B7-8E92-337B1066ACA6}"/>
              </a:ext>
            </a:extLst>
          </p:cNvPr>
          <p:cNvSpPr/>
          <p:nvPr/>
        </p:nvSpPr>
        <p:spPr>
          <a:xfrm>
            <a:off x="1765495" y="1690688"/>
            <a:ext cx="3200400" cy="630481"/>
          </a:xfrm>
          <a:prstGeom prst="snip1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Scenario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F62FE2-8FEC-4E33-9782-E6D2433F2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74" y="2591398"/>
            <a:ext cx="3421583" cy="28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28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5454</TotalTime>
  <Words>1246</Words>
  <Application>Microsoft Office PowerPoint</Application>
  <PresentationFormat>Widescreen</PresentationFormat>
  <Paragraphs>480</Paragraphs>
  <Slides>35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Algerian</vt:lpstr>
      <vt:lpstr>Arial</vt:lpstr>
      <vt:lpstr>Arial Black</vt:lpstr>
      <vt:lpstr>Berlin Sans FB</vt:lpstr>
      <vt:lpstr>Calibri</vt:lpstr>
      <vt:lpstr>Calibri Light</vt:lpstr>
      <vt:lpstr>Century</vt:lpstr>
      <vt:lpstr>Times New Roman</vt:lpstr>
      <vt:lpstr>TimesNewRomanPS-BoldMT</vt:lpstr>
      <vt:lpstr>Office Theme</vt:lpstr>
      <vt:lpstr>Introduction to Parallel Computing</vt:lpstr>
      <vt:lpstr>Agenda</vt:lpstr>
      <vt:lpstr>Syllabus</vt:lpstr>
      <vt:lpstr>Course Outcomes</vt:lpstr>
      <vt:lpstr>Evaluation Strategy</vt:lpstr>
      <vt:lpstr>PowerPoint Presentation</vt:lpstr>
      <vt:lpstr>Sequential vs Parallel</vt:lpstr>
      <vt:lpstr>Sequential vs Parallel</vt:lpstr>
      <vt:lpstr>Sequential vs Parallel</vt:lpstr>
      <vt:lpstr>Sequential vs Parallel</vt:lpstr>
      <vt:lpstr>Sequential vs Parallel</vt:lpstr>
      <vt:lpstr>Sequential vs Parallel</vt:lpstr>
      <vt:lpstr>Sequential vs Parallel Computing</vt:lpstr>
      <vt:lpstr>Sequential vs Parallel Computing</vt:lpstr>
      <vt:lpstr>Sequential vs Parallel Computing</vt:lpstr>
      <vt:lpstr>Sequential vs Parallel Computing</vt:lpstr>
      <vt:lpstr>Sequential vs Parallel Computing</vt:lpstr>
      <vt:lpstr>Increasing CPU Performance</vt:lpstr>
      <vt:lpstr>How to increase the CPU performance?</vt:lpstr>
      <vt:lpstr>How to increase the CPU performance?</vt:lpstr>
      <vt:lpstr>How to increase the CPU performance?</vt:lpstr>
      <vt:lpstr>How to increase the CPU performance?</vt:lpstr>
      <vt:lpstr>How to increase the CPU performance?</vt:lpstr>
      <vt:lpstr>How to increase the CPU performance?</vt:lpstr>
      <vt:lpstr>How to increase the CPU performance?</vt:lpstr>
      <vt:lpstr>How to increase the CPU performance?</vt:lpstr>
      <vt:lpstr>How to increase the CPU performance?</vt:lpstr>
      <vt:lpstr>How to increase the CPU performance?</vt:lpstr>
      <vt:lpstr>How to increase the CPU performance?</vt:lpstr>
      <vt:lpstr>Number of cores in a CPU</vt:lpstr>
      <vt:lpstr>If a Mat Mult program is executed which one will run faster?</vt:lpstr>
      <vt:lpstr>Parallel Computing</vt:lpstr>
      <vt:lpstr>Parallel Computing</vt:lpstr>
      <vt:lpstr>Why number of cores in a CPU are limited in number?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accelerated computing with c/c++ and Python</dc:title>
  <dc:creator>Nileshchandra Pikle</dc:creator>
  <cp:lastModifiedBy>Nileshchandra Pikle</cp:lastModifiedBy>
  <cp:revision>388</cp:revision>
  <dcterms:created xsi:type="dcterms:W3CDTF">2021-03-05T09:27:42Z</dcterms:created>
  <dcterms:modified xsi:type="dcterms:W3CDTF">2025-01-10T03:34:25Z</dcterms:modified>
</cp:coreProperties>
</file>